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54" r:id="rId5"/>
    <p:sldId id="2650" r:id="rId6"/>
    <p:sldId id="2641" r:id="rId7"/>
    <p:sldId id="2651" r:id="rId8"/>
    <p:sldId id="2643" r:id="rId9"/>
    <p:sldId id="2642" r:id="rId10"/>
    <p:sldId id="2656" r:id="rId11"/>
    <p:sldId id="2657" r:id="rId12"/>
    <p:sldId id="2659" r:id="rId13"/>
    <p:sldId id="2658" r:id="rId14"/>
    <p:sldId id="2660" r:id="rId15"/>
    <p:sldId id="2661" r:id="rId16"/>
    <p:sldId id="2662" r:id="rId17"/>
    <p:sldId id="2663" r:id="rId18"/>
    <p:sldId id="2664" r:id="rId19"/>
    <p:sldId id="2665" r:id="rId20"/>
    <p:sldId id="2668" r:id="rId21"/>
    <p:sldId id="2670" r:id="rId22"/>
    <p:sldId id="2678" r:id="rId23"/>
    <p:sldId id="2679" r:id="rId24"/>
    <p:sldId id="2680" r:id="rId25"/>
    <p:sldId id="2681" r:id="rId26"/>
    <p:sldId id="2682" r:id="rId27"/>
    <p:sldId id="2683" r:id="rId28"/>
    <p:sldId id="2689" r:id="rId29"/>
    <p:sldId id="2684" r:id="rId30"/>
    <p:sldId id="2686" r:id="rId31"/>
    <p:sldId id="2685" r:id="rId32"/>
    <p:sldId id="2688" r:id="rId33"/>
    <p:sldId id="2690" r:id="rId34"/>
    <p:sldId id="2691" r:id="rId35"/>
    <p:sldId id="2692" r:id="rId36"/>
    <p:sldId id="2693" r:id="rId37"/>
    <p:sldId id="2694" r:id="rId38"/>
    <p:sldId id="2695" r:id="rId39"/>
    <p:sldId id="2696" r:id="rId40"/>
    <p:sldId id="2697" r:id="rId41"/>
    <p:sldId id="2699" r:id="rId42"/>
    <p:sldId id="2701" r:id="rId43"/>
    <p:sldId id="2702" r:id="rId44"/>
    <p:sldId id="2703" r:id="rId45"/>
    <p:sldId id="2700" r:id="rId46"/>
    <p:sldId id="2655"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BA24B-3381-4587-B326-0842FA2B1A7F}" v="361" dt="2020-08-06T16:12:09.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0" d="100"/>
          <a:sy n="110" d="100"/>
        </p:scale>
        <p:origin x="14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Greg" userId="c67192f9-de3e-4c6f-a770-98ba93a01edd" providerId="ADAL" clId="{08EBA24B-3381-4587-B326-0842FA2B1A7F}"/>
    <pc:docChg chg="undo custSel addSld delSld modSld sldOrd">
      <pc:chgData name="Jones, Greg" userId="c67192f9-de3e-4c6f-a770-98ba93a01edd" providerId="ADAL" clId="{08EBA24B-3381-4587-B326-0842FA2B1A7F}" dt="2020-08-06T16:12:24.384" v="3073" actId="1076"/>
      <pc:docMkLst>
        <pc:docMk/>
      </pc:docMkLst>
      <pc:sldChg chg="modSp">
        <pc:chgData name="Jones, Greg" userId="c67192f9-de3e-4c6f-a770-98ba93a01edd" providerId="ADAL" clId="{08EBA24B-3381-4587-B326-0842FA2B1A7F}" dt="2020-08-06T14:55:26.049" v="2849" actId="1076"/>
        <pc:sldMkLst>
          <pc:docMk/>
          <pc:sldMk cId="228523588" sldId="2651"/>
        </pc:sldMkLst>
        <pc:picChg chg="mod">
          <ac:chgData name="Jones, Greg" userId="c67192f9-de3e-4c6f-a770-98ba93a01edd" providerId="ADAL" clId="{08EBA24B-3381-4587-B326-0842FA2B1A7F}" dt="2020-08-06T14:55:26.049" v="2849" actId="1076"/>
          <ac:picMkLst>
            <pc:docMk/>
            <pc:sldMk cId="228523588" sldId="2651"/>
            <ac:picMk id="3" creationId="{0ED03461-7B50-43BD-B23F-9E201093C545}"/>
          </ac:picMkLst>
        </pc:picChg>
      </pc:sldChg>
      <pc:sldChg chg="del">
        <pc:chgData name="Jones, Greg" userId="c67192f9-de3e-4c6f-a770-98ba93a01edd" providerId="ADAL" clId="{08EBA24B-3381-4587-B326-0842FA2B1A7F}" dt="2020-08-06T04:15:51.337" v="2845" actId="2696"/>
        <pc:sldMkLst>
          <pc:docMk/>
          <pc:sldMk cId="3296189095" sldId="2652"/>
        </pc:sldMkLst>
      </pc:sldChg>
      <pc:sldChg chg="addSp delSp modSp">
        <pc:chgData name="Jones, Greg" userId="c67192f9-de3e-4c6f-a770-98ba93a01edd" providerId="ADAL" clId="{08EBA24B-3381-4587-B326-0842FA2B1A7F}" dt="2020-08-06T16:03:59.498" v="2901" actId="1076"/>
        <pc:sldMkLst>
          <pc:docMk/>
          <pc:sldMk cId="2242459011" sldId="2654"/>
        </pc:sldMkLst>
        <pc:picChg chg="add mod">
          <ac:chgData name="Jones, Greg" userId="c67192f9-de3e-4c6f-a770-98ba93a01edd" providerId="ADAL" clId="{08EBA24B-3381-4587-B326-0842FA2B1A7F}" dt="2020-08-06T16:03:52.454" v="2899" actId="1076"/>
          <ac:picMkLst>
            <pc:docMk/>
            <pc:sldMk cId="2242459011" sldId="2654"/>
            <ac:picMk id="10" creationId="{16BA8A4F-9795-4F59-9263-3B3499191258}"/>
          </ac:picMkLst>
        </pc:picChg>
        <pc:picChg chg="mod">
          <ac:chgData name="Jones, Greg" userId="c67192f9-de3e-4c6f-a770-98ba93a01edd" providerId="ADAL" clId="{08EBA24B-3381-4587-B326-0842FA2B1A7F}" dt="2020-08-06T16:03:59.498" v="2901" actId="1076"/>
          <ac:picMkLst>
            <pc:docMk/>
            <pc:sldMk cId="2242459011" sldId="2654"/>
            <ac:picMk id="16" creationId="{641A4483-4506-46DC-BDEF-3E749DE5FE5C}"/>
          </ac:picMkLst>
        </pc:picChg>
        <pc:picChg chg="del">
          <ac:chgData name="Jones, Greg" userId="c67192f9-de3e-4c6f-a770-98ba93a01edd" providerId="ADAL" clId="{08EBA24B-3381-4587-B326-0842FA2B1A7F}" dt="2020-08-06T14:52:11.622" v="2846" actId="478"/>
          <ac:picMkLst>
            <pc:docMk/>
            <pc:sldMk cId="2242459011" sldId="2654"/>
            <ac:picMk id="17" creationId="{55F4FEA7-AD56-47C9-B602-0CC97DAA57C3}"/>
          </ac:picMkLst>
        </pc:picChg>
        <pc:picChg chg="mod">
          <ac:chgData name="Jones, Greg" userId="c67192f9-de3e-4c6f-a770-98ba93a01edd" providerId="ADAL" clId="{08EBA24B-3381-4587-B326-0842FA2B1A7F}" dt="2020-08-06T14:52:17.530" v="2847" actId="1076"/>
          <ac:picMkLst>
            <pc:docMk/>
            <pc:sldMk cId="2242459011" sldId="2654"/>
            <ac:picMk id="13313" creationId="{31E4256B-6E58-41E2-AC02-0782BF046103}"/>
          </ac:picMkLst>
        </pc:picChg>
        <pc:picChg chg="del mod">
          <ac:chgData name="Jones, Greg" userId="c67192f9-de3e-4c6f-a770-98ba93a01edd" providerId="ADAL" clId="{08EBA24B-3381-4587-B326-0842FA2B1A7F}" dt="2020-08-06T16:03:33.153" v="2895" actId="478"/>
          <ac:picMkLst>
            <pc:docMk/>
            <pc:sldMk cId="2242459011" sldId="2654"/>
            <ac:picMk id="13314" creationId="{ED627676-C624-44B2-BBFE-58A35D39EF60}"/>
          </ac:picMkLst>
        </pc:picChg>
        <pc:picChg chg="mod">
          <ac:chgData name="Jones, Greg" userId="c67192f9-de3e-4c6f-a770-98ba93a01edd" providerId="ADAL" clId="{08EBA24B-3381-4587-B326-0842FA2B1A7F}" dt="2020-08-06T16:03:41.614" v="2897" actId="1076"/>
          <ac:picMkLst>
            <pc:docMk/>
            <pc:sldMk cId="2242459011" sldId="2654"/>
            <ac:picMk id="13315" creationId="{A0847ECC-63CD-4E39-8F78-2C6B2B11627F}"/>
          </ac:picMkLst>
        </pc:picChg>
        <pc:picChg chg="mod">
          <ac:chgData name="Jones, Greg" userId="c67192f9-de3e-4c6f-a770-98ba93a01edd" providerId="ADAL" clId="{08EBA24B-3381-4587-B326-0842FA2B1A7F}" dt="2020-08-06T16:03:49.295" v="2898" actId="1076"/>
          <ac:picMkLst>
            <pc:docMk/>
            <pc:sldMk cId="2242459011" sldId="2654"/>
            <ac:picMk id="13316" creationId="{C175E4E9-1023-40AF-AE30-3AB11FE575CE}"/>
          </ac:picMkLst>
        </pc:picChg>
      </pc:sldChg>
      <pc:sldChg chg="modSp">
        <pc:chgData name="Jones, Greg" userId="c67192f9-de3e-4c6f-a770-98ba93a01edd" providerId="ADAL" clId="{08EBA24B-3381-4587-B326-0842FA2B1A7F}" dt="2020-08-06T01:47:13.154" v="39" actId="20577"/>
        <pc:sldMkLst>
          <pc:docMk/>
          <pc:sldMk cId="2098649690" sldId="2661"/>
        </pc:sldMkLst>
        <pc:spChg chg="mod">
          <ac:chgData name="Jones, Greg" userId="c67192f9-de3e-4c6f-a770-98ba93a01edd" providerId="ADAL" clId="{08EBA24B-3381-4587-B326-0842FA2B1A7F}" dt="2020-08-06T01:47:13.154" v="39" actId="20577"/>
          <ac:spMkLst>
            <pc:docMk/>
            <pc:sldMk cId="2098649690" sldId="2661"/>
            <ac:spMk id="5" creationId="{165E7FA7-6C2B-4A9C-BF1B-031816EBF2BC}"/>
          </ac:spMkLst>
        </pc:spChg>
      </pc:sldChg>
      <pc:sldChg chg="del">
        <pc:chgData name="Jones, Greg" userId="c67192f9-de3e-4c6f-a770-98ba93a01edd" providerId="ADAL" clId="{08EBA24B-3381-4587-B326-0842FA2B1A7F}" dt="2020-08-06T04:15:30.181" v="2837" actId="2696"/>
        <pc:sldMkLst>
          <pc:docMk/>
          <pc:sldMk cId="1360001755" sldId="2669"/>
        </pc:sldMkLst>
      </pc:sldChg>
      <pc:sldChg chg="addSp modSp">
        <pc:chgData name="Jones, Greg" userId="c67192f9-de3e-4c6f-a770-98ba93a01edd" providerId="ADAL" clId="{08EBA24B-3381-4587-B326-0842FA2B1A7F}" dt="2020-08-06T15:24:22.916" v="2850" actId="20577"/>
        <pc:sldMkLst>
          <pc:docMk/>
          <pc:sldMk cId="1928662040" sldId="2670"/>
        </pc:sldMkLst>
        <pc:spChg chg="mod">
          <ac:chgData name="Jones, Greg" userId="c67192f9-de3e-4c6f-a770-98ba93a01edd" providerId="ADAL" clId="{08EBA24B-3381-4587-B326-0842FA2B1A7F}" dt="2020-08-06T15:24:22.916" v="2850" actId="20577"/>
          <ac:spMkLst>
            <pc:docMk/>
            <pc:sldMk cId="1928662040" sldId="2670"/>
            <ac:spMk id="5" creationId="{165E7FA7-6C2B-4A9C-BF1B-031816EBF2BC}"/>
          </ac:spMkLst>
        </pc:spChg>
        <pc:picChg chg="add mod">
          <ac:chgData name="Jones, Greg" userId="c67192f9-de3e-4c6f-a770-98ba93a01edd" providerId="ADAL" clId="{08EBA24B-3381-4587-B326-0842FA2B1A7F}" dt="2020-08-06T01:44:46.973" v="29" actId="1076"/>
          <ac:picMkLst>
            <pc:docMk/>
            <pc:sldMk cId="1928662040" sldId="2670"/>
            <ac:picMk id="3" creationId="{51E70E35-999C-4A9F-9553-4A9986383C4B}"/>
          </ac:picMkLst>
        </pc:picChg>
      </pc:sldChg>
      <pc:sldChg chg="del">
        <pc:chgData name="Jones, Greg" userId="c67192f9-de3e-4c6f-a770-98ba93a01edd" providerId="ADAL" clId="{08EBA24B-3381-4587-B326-0842FA2B1A7F}" dt="2020-08-06T04:15:51.336" v="2844" actId="2696"/>
        <pc:sldMkLst>
          <pc:docMk/>
          <pc:sldMk cId="2316063870" sldId="2671"/>
        </pc:sldMkLst>
      </pc:sldChg>
      <pc:sldChg chg="del">
        <pc:chgData name="Jones, Greg" userId="c67192f9-de3e-4c6f-a770-98ba93a01edd" providerId="ADAL" clId="{08EBA24B-3381-4587-B326-0842FA2B1A7F}" dt="2020-08-06T04:15:51.326" v="2843" actId="2696"/>
        <pc:sldMkLst>
          <pc:docMk/>
          <pc:sldMk cId="3826024660" sldId="2672"/>
        </pc:sldMkLst>
      </pc:sldChg>
      <pc:sldChg chg="del">
        <pc:chgData name="Jones, Greg" userId="c67192f9-de3e-4c6f-a770-98ba93a01edd" providerId="ADAL" clId="{08EBA24B-3381-4587-B326-0842FA2B1A7F}" dt="2020-08-06T04:15:51.316" v="2842" actId="2696"/>
        <pc:sldMkLst>
          <pc:docMk/>
          <pc:sldMk cId="3857497551" sldId="2673"/>
        </pc:sldMkLst>
      </pc:sldChg>
      <pc:sldChg chg="del">
        <pc:chgData name="Jones, Greg" userId="c67192f9-de3e-4c6f-a770-98ba93a01edd" providerId="ADAL" clId="{08EBA24B-3381-4587-B326-0842FA2B1A7F}" dt="2020-08-06T04:15:51.306" v="2841" actId="2696"/>
        <pc:sldMkLst>
          <pc:docMk/>
          <pc:sldMk cId="2208402102" sldId="2674"/>
        </pc:sldMkLst>
      </pc:sldChg>
      <pc:sldChg chg="del">
        <pc:chgData name="Jones, Greg" userId="c67192f9-de3e-4c6f-a770-98ba93a01edd" providerId="ADAL" clId="{08EBA24B-3381-4587-B326-0842FA2B1A7F}" dt="2020-08-06T04:15:51.297" v="2840" actId="2696"/>
        <pc:sldMkLst>
          <pc:docMk/>
          <pc:sldMk cId="1878712178" sldId="2675"/>
        </pc:sldMkLst>
      </pc:sldChg>
      <pc:sldChg chg="del">
        <pc:chgData name="Jones, Greg" userId="c67192f9-de3e-4c6f-a770-98ba93a01edd" providerId="ADAL" clId="{08EBA24B-3381-4587-B326-0842FA2B1A7F}" dt="2020-08-06T04:15:51.287" v="2839" actId="2696"/>
        <pc:sldMkLst>
          <pc:docMk/>
          <pc:sldMk cId="1115838785" sldId="2676"/>
        </pc:sldMkLst>
      </pc:sldChg>
      <pc:sldChg chg="del">
        <pc:chgData name="Jones, Greg" userId="c67192f9-de3e-4c6f-a770-98ba93a01edd" providerId="ADAL" clId="{08EBA24B-3381-4587-B326-0842FA2B1A7F}" dt="2020-08-06T04:15:51.277" v="2838" actId="2696"/>
        <pc:sldMkLst>
          <pc:docMk/>
          <pc:sldMk cId="3132653831" sldId="2677"/>
        </pc:sldMkLst>
      </pc:sldChg>
      <pc:sldChg chg="add del ord">
        <pc:chgData name="Jones, Greg" userId="c67192f9-de3e-4c6f-a770-98ba93a01edd" providerId="ADAL" clId="{08EBA24B-3381-4587-B326-0842FA2B1A7F}" dt="2020-08-06T01:50:50.386" v="106"/>
        <pc:sldMkLst>
          <pc:docMk/>
          <pc:sldMk cId="2121647765" sldId="2678"/>
        </pc:sldMkLst>
      </pc:sldChg>
      <pc:sldChg chg="addSp delSp modSp add ord">
        <pc:chgData name="Jones, Greg" userId="c67192f9-de3e-4c6f-a770-98ba93a01edd" providerId="ADAL" clId="{08EBA24B-3381-4587-B326-0842FA2B1A7F}" dt="2020-08-06T01:54:22.873" v="141" actId="14100"/>
        <pc:sldMkLst>
          <pc:docMk/>
          <pc:sldMk cId="3746871945" sldId="2678"/>
        </pc:sldMkLst>
        <pc:spChg chg="mod">
          <ac:chgData name="Jones, Greg" userId="c67192f9-de3e-4c6f-a770-98ba93a01edd" providerId="ADAL" clId="{08EBA24B-3381-4587-B326-0842FA2B1A7F}" dt="2020-08-06T01:53:41.507" v="134" actId="6549"/>
          <ac:spMkLst>
            <pc:docMk/>
            <pc:sldMk cId="3746871945" sldId="2678"/>
            <ac:spMk id="5" creationId="{165E7FA7-6C2B-4A9C-BF1B-031816EBF2BC}"/>
          </ac:spMkLst>
        </pc:spChg>
        <pc:spChg chg="mod">
          <ac:chgData name="Jones, Greg" userId="c67192f9-de3e-4c6f-a770-98ba93a01edd" providerId="ADAL" clId="{08EBA24B-3381-4587-B326-0842FA2B1A7F}" dt="2020-08-06T01:51:17.418" v="109" actId="20577"/>
          <ac:spMkLst>
            <pc:docMk/>
            <pc:sldMk cId="3746871945" sldId="2678"/>
            <ac:spMk id="22" creationId="{9ED0246F-B61D-453A-B935-AB1DDC7CA8DC}"/>
          </ac:spMkLst>
        </pc:spChg>
        <pc:picChg chg="del">
          <ac:chgData name="Jones, Greg" userId="c67192f9-de3e-4c6f-a770-98ba93a01edd" providerId="ADAL" clId="{08EBA24B-3381-4587-B326-0842FA2B1A7F}" dt="2020-08-06T01:54:18.906" v="139" actId="478"/>
          <ac:picMkLst>
            <pc:docMk/>
            <pc:sldMk cId="3746871945" sldId="2678"/>
            <ac:picMk id="7" creationId="{34230895-6A4E-4D42-B37C-747A1A56D41A}"/>
          </ac:picMkLst>
        </pc:picChg>
        <pc:picChg chg="del">
          <ac:chgData name="Jones, Greg" userId="c67192f9-de3e-4c6f-a770-98ba93a01edd" providerId="ADAL" clId="{08EBA24B-3381-4587-B326-0842FA2B1A7F}" dt="2020-08-06T01:54:01.962" v="135" actId="478"/>
          <ac:picMkLst>
            <pc:docMk/>
            <pc:sldMk cId="3746871945" sldId="2678"/>
            <ac:picMk id="8" creationId="{E314BD3F-E5D0-4534-A887-FC4DF2C51018}"/>
          </ac:picMkLst>
        </pc:picChg>
        <pc:picChg chg="add mod">
          <ac:chgData name="Jones, Greg" userId="c67192f9-de3e-4c6f-a770-98ba93a01edd" providerId="ADAL" clId="{08EBA24B-3381-4587-B326-0842FA2B1A7F}" dt="2020-08-06T01:54:22.873" v="141" actId="14100"/>
          <ac:picMkLst>
            <pc:docMk/>
            <pc:sldMk cId="3746871945" sldId="2678"/>
            <ac:picMk id="9" creationId="{0D8F1A9F-A06A-438A-BB6B-548488743E50}"/>
          </ac:picMkLst>
        </pc:picChg>
      </pc:sldChg>
      <pc:sldChg chg="addSp delSp modSp add">
        <pc:chgData name="Jones, Greg" userId="c67192f9-de3e-4c6f-a770-98ba93a01edd" providerId="ADAL" clId="{08EBA24B-3381-4587-B326-0842FA2B1A7F}" dt="2020-08-06T01:59:46.626" v="184" actId="20577"/>
        <pc:sldMkLst>
          <pc:docMk/>
          <pc:sldMk cId="3783808880" sldId="2679"/>
        </pc:sldMkLst>
        <pc:spChg chg="mod">
          <ac:chgData name="Jones, Greg" userId="c67192f9-de3e-4c6f-a770-98ba93a01edd" providerId="ADAL" clId="{08EBA24B-3381-4587-B326-0842FA2B1A7F}" dt="2020-08-06T01:59:46.626" v="184" actId="20577"/>
          <ac:spMkLst>
            <pc:docMk/>
            <pc:sldMk cId="3783808880" sldId="2679"/>
            <ac:spMk id="5" creationId="{165E7FA7-6C2B-4A9C-BF1B-031816EBF2BC}"/>
          </ac:spMkLst>
        </pc:spChg>
        <pc:picChg chg="add mod">
          <ac:chgData name="Jones, Greg" userId="c67192f9-de3e-4c6f-a770-98ba93a01edd" providerId="ADAL" clId="{08EBA24B-3381-4587-B326-0842FA2B1A7F}" dt="2020-08-06T01:56:39.823" v="160" actId="1076"/>
          <ac:picMkLst>
            <pc:docMk/>
            <pc:sldMk cId="3783808880" sldId="2679"/>
            <ac:picMk id="7" creationId="{C80E93A4-664C-47A5-964B-D7EBBE1B5000}"/>
          </ac:picMkLst>
        </pc:picChg>
        <pc:picChg chg="del">
          <ac:chgData name="Jones, Greg" userId="c67192f9-de3e-4c6f-a770-98ba93a01edd" providerId="ADAL" clId="{08EBA24B-3381-4587-B326-0842FA2B1A7F}" dt="2020-08-06T01:56:36.657" v="159" actId="478"/>
          <ac:picMkLst>
            <pc:docMk/>
            <pc:sldMk cId="3783808880" sldId="2679"/>
            <ac:picMk id="9" creationId="{0D8F1A9F-A06A-438A-BB6B-548488743E50}"/>
          </ac:picMkLst>
        </pc:picChg>
      </pc:sldChg>
      <pc:sldChg chg="addSp delSp modSp add">
        <pc:chgData name="Jones, Greg" userId="c67192f9-de3e-4c6f-a770-98ba93a01edd" providerId="ADAL" clId="{08EBA24B-3381-4587-B326-0842FA2B1A7F}" dt="2020-08-06T03:38:25.026" v="1644" actId="20577"/>
        <pc:sldMkLst>
          <pc:docMk/>
          <pc:sldMk cId="2777417463" sldId="2680"/>
        </pc:sldMkLst>
        <pc:spChg chg="mod">
          <ac:chgData name="Jones, Greg" userId="c67192f9-de3e-4c6f-a770-98ba93a01edd" providerId="ADAL" clId="{08EBA24B-3381-4587-B326-0842FA2B1A7F}" dt="2020-08-06T03:38:25.026" v="1644" actId="20577"/>
          <ac:spMkLst>
            <pc:docMk/>
            <pc:sldMk cId="2777417463" sldId="2680"/>
            <ac:spMk id="5" creationId="{165E7FA7-6C2B-4A9C-BF1B-031816EBF2BC}"/>
          </ac:spMkLst>
        </pc:spChg>
        <pc:spChg chg="add mod">
          <ac:chgData name="Jones, Greg" userId="c67192f9-de3e-4c6f-a770-98ba93a01edd" providerId="ADAL" clId="{08EBA24B-3381-4587-B326-0842FA2B1A7F}" dt="2020-08-06T02:09:40.892" v="324"/>
          <ac:spMkLst>
            <pc:docMk/>
            <pc:sldMk cId="2777417463" sldId="2680"/>
            <ac:spMk id="11" creationId="{1356227E-1C6D-4ACC-9050-A33AE1058DC2}"/>
          </ac:spMkLst>
        </pc:spChg>
        <pc:picChg chg="del">
          <ac:chgData name="Jones, Greg" userId="c67192f9-de3e-4c6f-a770-98ba93a01edd" providerId="ADAL" clId="{08EBA24B-3381-4587-B326-0842FA2B1A7F}" dt="2020-08-06T02:01:44.282" v="189" actId="478"/>
          <ac:picMkLst>
            <pc:docMk/>
            <pc:sldMk cId="2777417463" sldId="2680"/>
            <ac:picMk id="7" creationId="{C80E93A4-664C-47A5-964B-D7EBBE1B5000}"/>
          </ac:picMkLst>
        </pc:picChg>
        <pc:picChg chg="add mod">
          <ac:chgData name="Jones, Greg" userId="c67192f9-de3e-4c6f-a770-98ba93a01edd" providerId="ADAL" clId="{08EBA24B-3381-4587-B326-0842FA2B1A7F}" dt="2020-08-06T02:03:13.817" v="231" actId="14100"/>
          <ac:picMkLst>
            <pc:docMk/>
            <pc:sldMk cId="2777417463" sldId="2680"/>
            <ac:picMk id="8" creationId="{7B282F8E-1F03-4AF4-B37A-D77D664A313F}"/>
          </ac:picMkLst>
        </pc:picChg>
        <pc:picChg chg="add mod">
          <ac:chgData name="Jones, Greg" userId="c67192f9-de3e-4c6f-a770-98ba93a01edd" providerId="ADAL" clId="{08EBA24B-3381-4587-B326-0842FA2B1A7F}" dt="2020-08-06T02:03:28.048" v="236" actId="1076"/>
          <ac:picMkLst>
            <pc:docMk/>
            <pc:sldMk cId="2777417463" sldId="2680"/>
            <ac:picMk id="9" creationId="{BD4E5C2F-427E-44B5-9191-8AE4DA677140}"/>
          </ac:picMkLst>
        </pc:picChg>
        <pc:picChg chg="add mod">
          <ac:chgData name="Jones, Greg" userId="c67192f9-de3e-4c6f-a770-98ba93a01edd" providerId="ADAL" clId="{08EBA24B-3381-4587-B326-0842FA2B1A7F}" dt="2020-08-06T02:03:30.496" v="237" actId="1076"/>
          <ac:picMkLst>
            <pc:docMk/>
            <pc:sldMk cId="2777417463" sldId="2680"/>
            <ac:picMk id="10" creationId="{436D88F3-88BE-4A19-8546-6F788511B813}"/>
          </ac:picMkLst>
        </pc:picChg>
      </pc:sldChg>
      <pc:sldChg chg="addSp delSp modSp add">
        <pc:chgData name="Jones, Greg" userId="c67192f9-de3e-4c6f-a770-98ba93a01edd" providerId="ADAL" clId="{08EBA24B-3381-4587-B326-0842FA2B1A7F}" dt="2020-08-06T03:38:30.091" v="1648" actId="20577"/>
        <pc:sldMkLst>
          <pc:docMk/>
          <pc:sldMk cId="1049713316" sldId="2681"/>
        </pc:sldMkLst>
        <pc:spChg chg="mod">
          <ac:chgData name="Jones, Greg" userId="c67192f9-de3e-4c6f-a770-98ba93a01edd" providerId="ADAL" clId="{08EBA24B-3381-4587-B326-0842FA2B1A7F}" dt="2020-08-06T03:38:30.091" v="1648" actId="20577"/>
          <ac:spMkLst>
            <pc:docMk/>
            <pc:sldMk cId="1049713316" sldId="2681"/>
            <ac:spMk id="5" creationId="{165E7FA7-6C2B-4A9C-BF1B-031816EBF2BC}"/>
          </ac:spMkLst>
        </pc:spChg>
        <pc:spChg chg="del">
          <ac:chgData name="Jones, Greg" userId="c67192f9-de3e-4c6f-a770-98ba93a01edd" providerId="ADAL" clId="{08EBA24B-3381-4587-B326-0842FA2B1A7F}" dt="2020-08-06T02:16:02.226" v="398" actId="478"/>
          <ac:spMkLst>
            <pc:docMk/>
            <pc:sldMk cId="1049713316" sldId="2681"/>
            <ac:spMk id="11" creationId="{1356227E-1C6D-4ACC-9050-A33AE1058DC2}"/>
          </ac:spMkLst>
        </pc:spChg>
        <pc:picChg chg="del">
          <ac:chgData name="Jones, Greg" userId="c67192f9-de3e-4c6f-a770-98ba93a01edd" providerId="ADAL" clId="{08EBA24B-3381-4587-B326-0842FA2B1A7F}" dt="2020-08-06T02:16:22.098" v="404" actId="478"/>
          <ac:picMkLst>
            <pc:docMk/>
            <pc:sldMk cId="1049713316" sldId="2681"/>
            <ac:picMk id="8" creationId="{7B282F8E-1F03-4AF4-B37A-D77D664A313F}"/>
          </ac:picMkLst>
        </pc:picChg>
        <pc:picChg chg="del">
          <ac:chgData name="Jones, Greg" userId="c67192f9-de3e-4c6f-a770-98ba93a01edd" providerId="ADAL" clId="{08EBA24B-3381-4587-B326-0842FA2B1A7F}" dt="2020-08-06T02:16:10.058" v="399" actId="478"/>
          <ac:picMkLst>
            <pc:docMk/>
            <pc:sldMk cId="1049713316" sldId="2681"/>
            <ac:picMk id="9" creationId="{BD4E5C2F-427E-44B5-9191-8AE4DA677140}"/>
          </ac:picMkLst>
        </pc:picChg>
        <pc:picChg chg="del">
          <ac:chgData name="Jones, Greg" userId="c67192f9-de3e-4c6f-a770-98ba93a01edd" providerId="ADAL" clId="{08EBA24B-3381-4587-B326-0842FA2B1A7F}" dt="2020-08-06T02:16:10.715" v="400" actId="478"/>
          <ac:picMkLst>
            <pc:docMk/>
            <pc:sldMk cId="1049713316" sldId="2681"/>
            <ac:picMk id="10" creationId="{436D88F3-88BE-4A19-8546-6F788511B813}"/>
          </ac:picMkLst>
        </pc:picChg>
        <pc:picChg chg="add mod">
          <ac:chgData name="Jones, Greg" userId="c67192f9-de3e-4c6f-a770-98ba93a01edd" providerId="ADAL" clId="{08EBA24B-3381-4587-B326-0842FA2B1A7F}" dt="2020-08-06T02:16:24.212" v="405" actId="1076"/>
          <ac:picMkLst>
            <pc:docMk/>
            <pc:sldMk cId="1049713316" sldId="2681"/>
            <ac:picMk id="12" creationId="{48EAFBC3-AAB6-49AC-ADF5-CBF455C5A5F6}"/>
          </ac:picMkLst>
        </pc:picChg>
      </pc:sldChg>
      <pc:sldChg chg="addSp delSp modSp add">
        <pc:chgData name="Jones, Greg" userId="c67192f9-de3e-4c6f-a770-98ba93a01edd" providerId="ADAL" clId="{08EBA24B-3381-4587-B326-0842FA2B1A7F}" dt="2020-08-06T02:21:10.636" v="441" actId="6549"/>
        <pc:sldMkLst>
          <pc:docMk/>
          <pc:sldMk cId="3203670547" sldId="2682"/>
        </pc:sldMkLst>
        <pc:spChg chg="mod">
          <ac:chgData name="Jones, Greg" userId="c67192f9-de3e-4c6f-a770-98ba93a01edd" providerId="ADAL" clId="{08EBA24B-3381-4587-B326-0842FA2B1A7F}" dt="2020-08-06T02:21:10.636" v="441" actId="6549"/>
          <ac:spMkLst>
            <pc:docMk/>
            <pc:sldMk cId="3203670547" sldId="2682"/>
            <ac:spMk id="5" creationId="{165E7FA7-6C2B-4A9C-BF1B-031816EBF2BC}"/>
          </ac:spMkLst>
        </pc:spChg>
        <pc:picChg chg="add mod">
          <ac:chgData name="Jones, Greg" userId="c67192f9-de3e-4c6f-a770-98ba93a01edd" providerId="ADAL" clId="{08EBA24B-3381-4587-B326-0842FA2B1A7F}" dt="2020-08-06T02:19:56.050" v="418" actId="1076"/>
          <ac:picMkLst>
            <pc:docMk/>
            <pc:sldMk cId="3203670547" sldId="2682"/>
            <ac:picMk id="7" creationId="{71F13C42-F287-4ADB-8D36-A1AEFD575EDB}"/>
          </ac:picMkLst>
        </pc:picChg>
        <pc:picChg chg="del">
          <ac:chgData name="Jones, Greg" userId="c67192f9-de3e-4c6f-a770-98ba93a01edd" providerId="ADAL" clId="{08EBA24B-3381-4587-B326-0842FA2B1A7F}" dt="2020-08-06T02:19:49.850" v="414" actId="478"/>
          <ac:picMkLst>
            <pc:docMk/>
            <pc:sldMk cId="3203670547" sldId="2682"/>
            <ac:picMk id="12" creationId="{48EAFBC3-AAB6-49AC-ADF5-CBF455C5A5F6}"/>
          </ac:picMkLst>
        </pc:picChg>
      </pc:sldChg>
      <pc:sldChg chg="addSp delSp modSp add">
        <pc:chgData name="Jones, Greg" userId="c67192f9-de3e-4c6f-a770-98ba93a01edd" providerId="ADAL" clId="{08EBA24B-3381-4587-B326-0842FA2B1A7F}" dt="2020-08-06T02:31:27.232" v="523" actId="1076"/>
        <pc:sldMkLst>
          <pc:docMk/>
          <pc:sldMk cId="3276993670" sldId="2683"/>
        </pc:sldMkLst>
        <pc:spChg chg="mod">
          <ac:chgData name="Jones, Greg" userId="c67192f9-de3e-4c6f-a770-98ba93a01edd" providerId="ADAL" clId="{08EBA24B-3381-4587-B326-0842FA2B1A7F}" dt="2020-08-06T02:26:40.341" v="485" actId="20577"/>
          <ac:spMkLst>
            <pc:docMk/>
            <pc:sldMk cId="3276993670" sldId="2683"/>
            <ac:spMk id="5" creationId="{165E7FA7-6C2B-4A9C-BF1B-031816EBF2BC}"/>
          </ac:spMkLst>
        </pc:spChg>
        <pc:picChg chg="del">
          <ac:chgData name="Jones, Greg" userId="c67192f9-de3e-4c6f-a770-98ba93a01edd" providerId="ADAL" clId="{08EBA24B-3381-4587-B326-0842FA2B1A7F}" dt="2020-08-06T02:31:19.195" v="520" actId="478"/>
          <ac:picMkLst>
            <pc:docMk/>
            <pc:sldMk cId="3276993670" sldId="2683"/>
            <ac:picMk id="7" creationId="{71F13C42-F287-4ADB-8D36-A1AEFD575EDB}"/>
          </ac:picMkLst>
        </pc:picChg>
        <pc:picChg chg="add mod">
          <ac:chgData name="Jones, Greg" userId="c67192f9-de3e-4c6f-a770-98ba93a01edd" providerId="ADAL" clId="{08EBA24B-3381-4587-B326-0842FA2B1A7F}" dt="2020-08-06T02:31:27.232" v="523" actId="1076"/>
          <ac:picMkLst>
            <pc:docMk/>
            <pc:sldMk cId="3276993670" sldId="2683"/>
            <ac:picMk id="8" creationId="{647CBE85-CDB7-452B-A8A0-E52B1694FE6F}"/>
          </ac:picMkLst>
        </pc:picChg>
      </pc:sldChg>
      <pc:sldChg chg="addSp delSp modSp add">
        <pc:chgData name="Jones, Greg" userId="c67192f9-de3e-4c6f-a770-98ba93a01edd" providerId="ADAL" clId="{08EBA24B-3381-4587-B326-0842FA2B1A7F}" dt="2020-08-06T15:55:32.917" v="2878" actId="20577"/>
        <pc:sldMkLst>
          <pc:docMk/>
          <pc:sldMk cId="1951447710" sldId="2684"/>
        </pc:sldMkLst>
        <pc:spChg chg="mod">
          <ac:chgData name="Jones, Greg" userId="c67192f9-de3e-4c6f-a770-98ba93a01edd" providerId="ADAL" clId="{08EBA24B-3381-4587-B326-0842FA2B1A7F}" dt="2020-08-06T15:55:32.917" v="2878" actId="20577"/>
          <ac:spMkLst>
            <pc:docMk/>
            <pc:sldMk cId="1951447710" sldId="2684"/>
            <ac:spMk id="5" creationId="{165E7FA7-6C2B-4A9C-BF1B-031816EBF2BC}"/>
          </ac:spMkLst>
        </pc:spChg>
        <pc:picChg chg="del">
          <ac:chgData name="Jones, Greg" userId="c67192f9-de3e-4c6f-a770-98ba93a01edd" providerId="ADAL" clId="{08EBA24B-3381-4587-B326-0842FA2B1A7F}" dt="2020-08-06T02:30:18.868" v="496" actId="478"/>
          <ac:picMkLst>
            <pc:docMk/>
            <pc:sldMk cId="1951447710" sldId="2684"/>
            <ac:picMk id="7" creationId="{71F13C42-F287-4ADB-8D36-A1AEFD575EDB}"/>
          </ac:picMkLst>
        </pc:picChg>
        <pc:picChg chg="add mod">
          <ac:chgData name="Jones, Greg" userId="c67192f9-de3e-4c6f-a770-98ba93a01edd" providerId="ADAL" clId="{08EBA24B-3381-4587-B326-0842FA2B1A7F}" dt="2020-08-06T02:30:21.763" v="497" actId="1076"/>
          <ac:picMkLst>
            <pc:docMk/>
            <pc:sldMk cId="1951447710" sldId="2684"/>
            <ac:picMk id="8" creationId="{70265731-2368-4672-9AE7-01BFDBCC0789}"/>
          </ac:picMkLst>
        </pc:picChg>
      </pc:sldChg>
      <pc:sldChg chg="addSp delSp modSp add ord">
        <pc:chgData name="Jones, Greg" userId="c67192f9-de3e-4c6f-a770-98ba93a01edd" providerId="ADAL" clId="{08EBA24B-3381-4587-B326-0842FA2B1A7F}" dt="2020-08-06T03:16:38.915" v="1215" actId="20577"/>
        <pc:sldMkLst>
          <pc:docMk/>
          <pc:sldMk cId="3767225721" sldId="2685"/>
        </pc:sldMkLst>
        <pc:spChg chg="mod">
          <ac:chgData name="Jones, Greg" userId="c67192f9-de3e-4c6f-a770-98ba93a01edd" providerId="ADAL" clId="{08EBA24B-3381-4587-B326-0842FA2B1A7F}" dt="2020-08-06T03:16:38.915" v="1215" actId="20577"/>
          <ac:spMkLst>
            <pc:docMk/>
            <pc:sldMk cId="3767225721" sldId="2685"/>
            <ac:spMk id="5" creationId="{165E7FA7-6C2B-4A9C-BF1B-031816EBF2BC}"/>
          </ac:spMkLst>
        </pc:spChg>
        <pc:picChg chg="add del mod">
          <ac:chgData name="Jones, Greg" userId="c67192f9-de3e-4c6f-a770-98ba93a01edd" providerId="ADAL" clId="{08EBA24B-3381-4587-B326-0842FA2B1A7F}" dt="2020-08-06T02:40:07.547" v="634" actId="478"/>
          <ac:picMkLst>
            <pc:docMk/>
            <pc:sldMk cId="3767225721" sldId="2685"/>
            <ac:picMk id="7" creationId="{F48CBF13-FA37-4DA7-BD84-7CC8DDDBD1E0}"/>
          </ac:picMkLst>
        </pc:picChg>
        <pc:picChg chg="del">
          <ac:chgData name="Jones, Greg" userId="c67192f9-de3e-4c6f-a770-98ba93a01edd" providerId="ADAL" clId="{08EBA24B-3381-4587-B326-0842FA2B1A7F}" dt="2020-08-06T02:36:56.417" v="620" actId="478"/>
          <ac:picMkLst>
            <pc:docMk/>
            <pc:sldMk cId="3767225721" sldId="2685"/>
            <ac:picMk id="8" creationId="{70265731-2368-4672-9AE7-01BFDBCC0789}"/>
          </ac:picMkLst>
        </pc:picChg>
        <pc:picChg chg="add mod">
          <ac:chgData name="Jones, Greg" userId="c67192f9-de3e-4c6f-a770-98ba93a01edd" providerId="ADAL" clId="{08EBA24B-3381-4587-B326-0842FA2B1A7F}" dt="2020-08-06T02:40:13.535" v="637" actId="14100"/>
          <ac:picMkLst>
            <pc:docMk/>
            <pc:sldMk cId="3767225721" sldId="2685"/>
            <ac:picMk id="9" creationId="{3E78F1A8-8F00-4032-A74D-41CBD46C2BF1}"/>
          </ac:picMkLst>
        </pc:picChg>
      </pc:sldChg>
      <pc:sldChg chg="modSp add">
        <pc:chgData name="Jones, Greg" userId="c67192f9-de3e-4c6f-a770-98ba93a01edd" providerId="ADAL" clId="{08EBA24B-3381-4587-B326-0842FA2B1A7F}" dt="2020-08-06T03:16:35.579" v="1203" actId="20577"/>
        <pc:sldMkLst>
          <pc:docMk/>
          <pc:sldMk cId="2081454994" sldId="2686"/>
        </pc:sldMkLst>
        <pc:spChg chg="mod">
          <ac:chgData name="Jones, Greg" userId="c67192f9-de3e-4c6f-a770-98ba93a01edd" providerId="ADAL" clId="{08EBA24B-3381-4587-B326-0842FA2B1A7F}" dt="2020-08-06T03:16:35.579" v="1203" actId="20577"/>
          <ac:spMkLst>
            <pc:docMk/>
            <pc:sldMk cId="2081454994" sldId="2686"/>
            <ac:spMk id="5" creationId="{165E7FA7-6C2B-4A9C-BF1B-031816EBF2BC}"/>
          </ac:spMkLst>
        </pc:spChg>
      </pc:sldChg>
      <pc:sldChg chg="add del">
        <pc:chgData name="Jones, Greg" userId="c67192f9-de3e-4c6f-a770-98ba93a01edd" providerId="ADAL" clId="{08EBA24B-3381-4587-B326-0842FA2B1A7F}" dt="2020-08-06T03:06:16.380" v="1039" actId="2696"/>
        <pc:sldMkLst>
          <pc:docMk/>
          <pc:sldMk cId="374226373" sldId="2687"/>
        </pc:sldMkLst>
      </pc:sldChg>
      <pc:sldChg chg="addSp delSp modSp add">
        <pc:chgData name="Jones, Greg" userId="c67192f9-de3e-4c6f-a770-98ba93a01edd" providerId="ADAL" clId="{08EBA24B-3381-4587-B326-0842FA2B1A7F}" dt="2020-08-06T03:35:47.349" v="1593" actId="20577"/>
        <pc:sldMkLst>
          <pc:docMk/>
          <pc:sldMk cId="2669999995" sldId="2688"/>
        </pc:sldMkLst>
        <pc:spChg chg="mod">
          <ac:chgData name="Jones, Greg" userId="c67192f9-de3e-4c6f-a770-98ba93a01edd" providerId="ADAL" clId="{08EBA24B-3381-4587-B326-0842FA2B1A7F}" dt="2020-08-06T03:35:47.349" v="1593" actId="20577"/>
          <ac:spMkLst>
            <pc:docMk/>
            <pc:sldMk cId="2669999995" sldId="2688"/>
            <ac:spMk id="5" creationId="{165E7FA7-6C2B-4A9C-BF1B-031816EBF2BC}"/>
          </ac:spMkLst>
        </pc:spChg>
        <pc:spChg chg="add mod">
          <ac:chgData name="Jones, Greg" userId="c67192f9-de3e-4c6f-a770-98ba93a01edd" providerId="ADAL" clId="{08EBA24B-3381-4587-B326-0842FA2B1A7F}" dt="2020-08-06T03:07:19.729" v="1087" actId="1076"/>
          <ac:spMkLst>
            <pc:docMk/>
            <pc:sldMk cId="2669999995" sldId="2688"/>
            <ac:spMk id="10" creationId="{B959CBE9-550E-40F2-9857-5CCBEDC37FD9}"/>
          </ac:spMkLst>
        </pc:spChg>
        <pc:spChg chg="mod">
          <ac:chgData name="Jones, Greg" userId="c67192f9-de3e-4c6f-a770-98ba93a01edd" providerId="ADAL" clId="{08EBA24B-3381-4587-B326-0842FA2B1A7F}" dt="2020-08-06T03:03:01.038" v="963" actId="20577"/>
          <ac:spMkLst>
            <pc:docMk/>
            <pc:sldMk cId="2669999995" sldId="2688"/>
            <ac:spMk id="22" creationId="{9ED0246F-B61D-453A-B935-AB1DDC7CA8DC}"/>
          </ac:spMkLst>
        </pc:spChg>
        <pc:picChg chg="add mod">
          <ac:chgData name="Jones, Greg" userId="c67192f9-de3e-4c6f-a770-98ba93a01edd" providerId="ADAL" clId="{08EBA24B-3381-4587-B326-0842FA2B1A7F}" dt="2020-08-06T03:05:30.069" v="1033" actId="14100"/>
          <ac:picMkLst>
            <pc:docMk/>
            <pc:sldMk cId="2669999995" sldId="2688"/>
            <ac:picMk id="7" creationId="{A0B41EB2-0828-4D45-B3A5-E690A7919724}"/>
          </ac:picMkLst>
        </pc:picChg>
        <pc:picChg chg="add mod">
          <ac:chgData name="Jones, Greg" userId="c67192f9-de3e-4c6f-a770-98ba93a01edd" providerId="ADAL" clId="{08EBA24B-3381-4587-B326-0842FA2B1A7F}" dt="2020-08-06T03:05:48.784" v="1038" actId="1076"/>
          <ac:picMkLst>
            <pc:docMk/>
            <pc:sldMk cId="2669999995" sldId="2688"/>
            <ac:picMk id="8" creationId="{C3F23ACD-9F2C-4788-99AB-3ED11E2A676B}"/>
          </ac:picMkLst>
        </pc:picChg>
        <pc:picChg chg="del">
          <ac:chgData name="Jones, Greg" userId="c67192f9-de3e-4c6f-a770-98ba93a01edd" providerId="ADAL" clId="{08EBA24B-3381-4587-B326-0842FA2B1A7F}" dt="2020-08-06T03:05:17.128" v="1030" actId="478"/>
          <ac:picMkLst>
            <pc:docMk/>
            <pc:sldMk cId="2669999995" sldId="2688"/>
            <ac:picMk id="9" creationId="{3E78F1A8-8F00-4032-A74D-41CBD46C2BF1}"/>
          </ac:picMkLst>
        </pc:picChg>
      </pc:sldChg>
      <pc:sldChg chg="addSp delSp modSp add">
        <pc:chgData name="Jones, Greg" userId="c67192f9-de3e-4c6f-a770-98ba93a01edd" providerId="ADAL" clId="{08EBA24B-3381-4587-B326-0842FA2B1A7F}" dt="2020-08-06T15:32:00.067" v="2854" actId="20577"/>
        <pc:sldMkLst>
          <pc:docMk/>
          <pc:sldMk cId="710434118" sldId="2689"/>
        </pc:sldMkLst>
        <pc:spChg chg="mod">
          <ac:chgData name="Jones, Greg" userId="c67192f9-de3e-4c6f-a770-98ba93a01edd" providerId="ADAL" clId="{08EBA24B-3381-4587-B326-0842FA2B1A7F}" dt="2020-08-06T15:32:00.067" v="2854" actId="20577"/>
          <ac:spMkLst>
            <pc:docMk/>
            <pc:sldMk cId="710434118" sldId="2689"/>
            <ac:spMk id="5" creationId="{165E7FA7-6C2B-4A9C-BF1B-031816EBF2BC}"/>
          </ac:spMkLst>
        </pc:spChg>
        <pc:spChg chg="del mod">
          <ac:chgData name="Jones, Greg" userId="c67192f9-de3e-4c6f-a770-98ba93a01edd" providerId="ADAL" clId="{08EBA24B-3381-4587-B326-0842FA2B1A7F}" dt="2020-08-06T02:55:26.466" v="902" actId="478"/>
          <ac:spMkLst>
            <pc:docMk/>
            <pc:sldMk cId="710434118" sldId="2689"/>
            <ac:spMk id="7" creationId="{692E11A6-3177-415C-80D4-D9137FD47208}"/>
          </ac:spMkLst>
        </pc:spChg>
        <pc:grpChg chg="del mod">
          <ac:chgData name="Jones, Greg" userId="c67192f9-de3e-4c6f-a770-98ba93a01edd" providerId="ADAL" clId="{08EBA24B-3381-4587-B326-0842FA2B1A7F}" dt="2020-08-06T02:52:04.533" v="805" actId="478"/>
          <ac:grpSpMkLst>
            <pc:docMk/>
            <pc:sldMk cId="710434118" sldId="2689"/>
            <ac:grpSpMk id="6" creationId="{7AD855CC-D051-4049-BEA9-C2EFD9ADD92A}"/>
          </ac:grpSpMkLst>
        </pc:grpChg>
        <pc:picChg chg="add del mod">
          <ac:chgData name="Jones, Greg" userId="c67192f9-de3e-4c6f-a770-98ba93a01edd" providerId="ADAL" clId="{08EBA24B-3381-4587-B326-0842FA2B1A7F}" dt="2020-08-06T02:51:52.706" v="798" actId="338"/>
          <ac:picMkLst>
            <pc:docMk/>
            <pc:sldMk cId="710434118" sldId="2689"/>
            <ac:picMk id="3" creationId="{635EF10F-279F-4DFD-84B6-602D3A80AC88}"/>
          </ac:picMkLst>
        </pc:picChg>
        <pc:picChg chg="del">
          <ac:chgData name="Jones, Greg" userId="c67192f9-de3e-4c6f-a770-98ba93a01edd" providerId="ADAL" clId="{08EBA24B-3381-4587-B326-0842FA2B1A7F}" dt="2020-08-06T02:52:55.819" v="809" actId="478"/>
          <ac:picMkLst>
            <pc:docMk/>
            <pc:sldMk cId="710434118" sldId="2689"/>
            <ac:picMk id="8" creationId="{647CBE85-CDB7-452B-A8A0-E52B1694FE6F}"/>
          </ac:picMkLst>
        </pc:picChg>
        <pc:picChg chg="add del">
          <ac:chgData name="Jones, Greg" userId="c67192f9-de3e-4c6f-a770-98ba93a01edd" providerId="ADAL" clId="{08EBA24B-3381-4587-B326-0842FA2B1A7F}" dt="2020-08-06T02:52:41.596" v="807" actId="478"/>
          <ac:picMkLst>
            <pc:docMk/>
            <pc:sldMk cId="710434118" sldId="2689"/>
            <ac:picMk id="9" creationId="{0F475B24-A589-467D-AB6B-2F769A5245D5}"/>
          </ac:picMkLst>
        </pc:picChg>
        <pc:picChg chg="add mod">
          <ac:chgData name="Jones, Greg" userId="c67192f9-de3e-4c6f-a770-98ba93a01edd" providerId="ADAL" clId="{08EBA24B-3381-4587-B326-0842FA2B1A7F}" dt="2020-08-06T02:53:02.351" v="811" actId="1076"/>
          <ac:picMkLst>
            <pc:docMk/>
            <pc:sldMk cId="710434118" sldId="2689"/>
            <ac:picMk id="10" creationId="{DED17E2D-30F1-4DCC-801F-58412BF560A7}"/>
          </ac:picMkLst>
        </pc:picChg>
        <pc:picChg chg="add mod">
          <ac:chgData name="Jones, Greg" userId="c67192f9-de3e-4c6f-a770-98ba93a01edd" providerId="ADAL" clId="{08EBA24B-3381-4587-B326-0842FA2B1A7F}" dt="2020-08-06T02:55:32.278" v="905" actId="1076"/>
          <ac:picMkLst>
            <pc:docMk/>
            <pc:sldMk cId="710434118" sldId="2689"/>
            <ac:picMk id="11" creationId="{139B52F4-C371-427F-ADBE-32D7C1527971}"/>
          </ac:picMkLst>
        </pc:picChg>
        <pc:picChg chg="del mod">
          <ac:chgData name="Jones, Greg" userId="c67192f9-de3e-4c6f-a770-98ba93a01edd" providerId="ADAL" clId="{08EBA24B-3381-4587-B326-0842FA2B1A7F}" dt="2020-08-06T02:52:04.533" v="805" actId="478"/>
          <ac:picMkLst>
            <pc:docMk/>
            <pc:sldMk cId="710434118" sldId="2689"/>
            <ac:picMk id="36869" creationId="{F77DC5FD-6D88-4A7D-A4F9-14AF69949FF4}"/>
          </ac:picMkLst>
        </pc:picChg>
      </pc:sldChg>
      <pc:sldChg chg="addSp delSp modSp add">
        <pc:chgData name="Jones, Greg" userId="c67192f9-de3e-4c6f-a770-98ba93a01edd" providerId="ADAL" clId="{08EBA24B-3381-4587-B326-0842FA2B1A7F}" dt="2020-08-06T15:56:01.982" v="2880" actId="6549"/>
        <pc:sldMkLst>
          <pc:docMk/>
          <pc:sldMk cId="74689629" sldId="2690"/>
        </pc:sldMkLst>
        <pc:spChg chg="mod">
          <ac:chgData name="Jones, Greg" userId="c67192f9-de3e-4c6f-a770-98ba93a01edd" providerId="ADAL" clId="{08EBA24B-3381-4587-B326-0842FA2B1A7F}" dt="2020-08-06T15:56:01.982" v="2880" actId="6549"/>
          <ac:spMkLst>
            <pc:docMk/>
            <pc:sldMk cId="74689629" sldId="2690"/>
            <ac:spMk id="5" creationId="{165E7FA7-6C2B-4A9C-BF1B-031816EBF2BC}"/>
          </ac:spMkLst>
        </pc:spChg>
        <pc:spChg chg="mod">
          <ac:chgData name="Jones, Greg" userId="c67192f9-de3e-4c6f-a770-98ba93a01edd" providerId="ADAL" clId="{08EBA24B-3381-4587-B326-0842FA2B1A7F}" dt="2020-08-06T03:18:24.441" v="1252" actId="20577"/>
          <ac:spMkLst>
            <pc:docMk/>
            <pc:sldMk cId="74689629" sldId="2690"/>
            <ac:spMk id="10" creationId="{B959CBE9-550E-40F2-9857-5CCBEDC37FD9}"/>
          </ac:spMkLst>
        </pc:spChg>
        <pc:spChg chg="mod">
          <ac:chgData name="Jones, Greg" userId="c67192f9-de3e-4c6f-a770-98ba93a01edd" providerId="ADAL" clId="{08EBA24B-3381-4587-B326-0842FA2B1A7F}" dt="2020-08-06T03:17:15.226" v="1225" actId="20577"/>
          <ac:spMkLst>
            <pc:docMk/>
            <pc:sldMk cId="74689629" sldId="2690"/>
            <ac:spMk id="22" creationId="{9ED0246F-B61D-453A-B935-AB1DDC7CA8DC}"/>
          </ac:spMkLst>
        </pc:spChg>
        <pc:picChg chg="del">
          <ac:chgData name="Jones, Greg" userId="c67192f9-de3e-4c6f-a770-98ba93a01edd" providerId="ADAL" clId="{08EBA24B-3381-4587-B326-0842FA2B1A7F}" dt="2020-08-06T03:17:30.082" v="1228" actId="478"/>
          <ac:picMkLst>
            <pc:docMk/>
            <pc:sldMk cId="74689629" sldId="2690"/>
            <ac:picMk id="7" creationId="{A0B41EB2-0828-4D45-B3A5-E690A7919724}"/>
          </ac:picMkLst>
        </pc:picChg>
        <pc:picChg chg="del">
          <ac:chgData name="Jones, Greg" userId="c67192f9-de3e-4c6f-a770-98ba93a01edd" providerId="ADAL" clId="{08EBA24B-3381-4587-B326-0842FA2B1A7F}" dt="2020-08-06T03:17:46.489" v="1233" actId="478"/>
          <ac:picMkLst>
            <pc:docMk/>
            <pc:sldMk cId="74689629" sldId="2690"/>
            <ac:picMk id="8" creationId="{C3F23ACD-9F2C-4788-99AB-3ED11E2A676B}"/>
          </ac:picMkLst>
        </pc:picChg>
        <pc:picChg chg="add mod">
          <ac:chgData name="Jones, Greg" userId="c67192f9-de3e-4c6f-a770-98ba93a01edd" providerId="ADAL" clId="{08EBA24B-3381-4587-B326-0842FA2B1A7F}" dt="2020-08-06T03:17:32.902" v="1229" actId="1076"/>
          <ac:picMkLst>
            <pc:docMk/>
            <pc:sldMk cId="74689629" sldId="2690"/>
            <ac:picMk id="9" creationId="{7518B289-0626-42D3-A8FF-188254C52EC7}"/>
          </ac:picMkLst>
        </pc:picChg>
        <pc:picChg chg="add mod">
          <ac:chgData name="Jones, Greg" userId="c67192f9-de3e-4c6f-a770-98ba93a01edd" providerId="ADAL" clId="{08EBA24B-3381-4587-B326-0842FA2B1A7F}" dt="2020-08-06T03:17:50.344" v="1234" actId="14100"/>
          <ac:picMkLst>
            <pc:docMk/>
            <pc:sldMk cId="74689629" sldId="2690"/>
            <ac:picMk id="11" creationId="{5D34A78A-6403-4A67-AABE-28972BB30C44}"/>
          </ac:picMkLst>
        </pc:picChg>
      </pc:sldChg>
      <pc:sldChg chg="addSp delSp modSp add">
        <pc:chgData name="Jones, Greg" userId="c67192f9-de3e-4c6f-a770-98ba93a01edd" providerId="ADAL" clId="{08EBA24B-3381-4587-B326-0842FA2B1A7F}" dt="2020-08-06T03:37:53.028" v="1640" actId="20577"/>
        <pc:sldMkLst>
          <pc:docMk/>
          <pc:sldMk cId="1695314954" sldId="2691"/>
        </pc:sldMkLst>
        <pc:spChg chg="mod">
          <ac:chgData name="Jones, Greg" userId="c67192f9-de3e-4c6f-a770-98ba93a01edd" providerId="ADAL" clId="{08EBA24B-3381-4587-B326-0842FA2B1A7F}" dt="2020-08-06T03:37:53.028" v="1640" actId="20577"/>
          <ac:spMkLst>
            <pc:docMk/>
            <pc:sldMk cId="1695314954" sldId="2691"/>
            <ac:spMk id="5" creationId="{165E7FA7-6C2B-4A9C-BF1B-031816EBF2BC}"/>
          </ac:spMkLst>
        </pc:spChg>
        <pc:spChg chg="mod">
          <ac:chgData name="Jones, Greg" userId="c67192f9-de3e-4c6f-a770-98ba93a01edd" providerId="ADAL" clId="{08EBA24B-3381-4587-B326-0842FA2B1A7F}" dt="2020-08-06T03:33:47.473" v="1584" actId="166"/>
          <ac:spMkLst>
            <pc:docMk/>
            <pc:sldMk cId="1695314954" sldId="2691"/>
            <ac:spMk id="10" creationId="{B959CBE9-550E-40F2-9857-5CCBEDC37FD9}"/>
          </ac:spMkLst>
        </pc:spChg>
        <pc:picChg chg="del">
          <ac:chgData name="Jones, Greg" userId="c67192f9-de3e-4c6f-a770-98ba93a01edd" providerId="ADAL" clId="{08EBA24B-3381-4587-B326-0842FA2B1A7F}" dt="2020-08-06T03:29:52.529" v="1445" actId="478"/>
          <ac:picMkLst>
            <pc:docMk/>
            <pc:sldMk cId="1695314954" sldId="2691"/>
            <ac:picMk id="9" creationId="{7518B289-0626-42D3-A8FF-188254C52EC7}"/>
          </ac:picMkLst>
        </pc:picChg>
        <pc:picChg chg="del">
          <ac:chgData name="Jones, Greg" userId="c67192f9-de3e-4c6f-a770-98ba93a01edd" providerId="ADAL" clId="{08EBA24B-3381-4587-B326-0842FA2B1A7F}" dt="2020-08-06T03:30:10.032" v="1451" actId="478"/>
          <ac:picMkLst>
            <pc:docMk/>
            <pc:sldMk cId="1695314954" sldId="2691"/>
            <ac:picMk id="11" creationId="{5D34A78A-6403-4A67-AABE-28972BB30C44}"/>
          </ac:picMkLst>
        </pc:picChg>
        <pc:picChg chg="add mod">
          <ac:chgData name="Jones, Greg" userId="c67192f9-de3e-4c6f-a770-98ba93a01edd" providerId="ADAL" clId="{08EBA24B-3381-4587-B326-0842FA2B1A7F}" dt="2020-08-06T03:31:01.529" v="1470" actId="14100"/>
          <ac:picMkLst>
            <pc:docMk/>
            <pc:sldMk cId="1695314954" sldId="2691"/>
            <ac:picMk id="12" creationId="{E47E57F9-FB39-48CE-AAB0-81EB2462B81F}"/>
          </ac:picMkLst>
        </pc:picChg>
        <pc:picChg chg="add mod">
          <ac:chgData name="Jones, Greg" userId="c67192f9-de3e-4c6f-a770-98ba93a01edd" providerId="ADAL" clId="{08EBA24B-3381-4587-B326-0842FA2B1A7F}" dt="2020-08-06T03:31:02.649" v="1471" actId="1076"/>
          <ac:picMkLst>
            <pc:docMk/>
            <pc:sldMk cId="1695314954" sldId="2691"/>
            <ac:picMk id="13" creationId="{42C1B661-6118-4183-825A-8BBFC1D2E107}"/>
          </ac:picMkLst>
        </pc:picChg>
        <pc:picChg chg="add del mod">
          <ac:chgData name="Jones, Greg" userId="c67192f9-de3e-4c6f-a770-98ba93a01edd" providerId="ADAL" clId="{08EBA24B-3381-4587-B326-0842FA2B1A7F}" dt="2020-08-06T03:30:20.105" v="1455" actId="478"/>
          <ac:picMkLst>
            <pc:docMk/>
            <pc:sldMk cId="1695314954" sldId="2691"/>
            <ac:picMk id="14" creationId="{666507AD-F4A3-4870-94F6-6F8979E2CA77}"/>
          </ac:picMkLst>
        </pc:picChg>
        <pc:picChg chg="add mod">
          <ac:chgData name="Jones, Greg" userId="c67192f9-de3e-4c6f-a770-98ba93a01edd" providerId="ADAL" clId="{08EBA24B-3381-4587-B326-0842FA2B1A7F}" dt="2020-08-06T03:31:04.763" v="1472" actId="1076"/>
          <ac:picMkLst>
            <pc:docMk/>
            <pc:sldMk cId="1695314954" sldId="2691"/>
            <ac:picMk id="15" creationId="{D172FDAA-2D2C-4CC0-9E51-3BC42FC024A8}"/>
          </ac:picMkLst>
        </pc:picChg>
        <pc:picChg chg="add mod">
          <ac:chgData name="Jones, Greg" userId="c67192f9-de3e-4c6f-a770-98ba93a01edd" providerId="ADAL" clId="{08EBA24B-3381-4587-B326-0842FA2B1A7F}" dt="2020-08-06T03:32:20.127" v="1475" actId="1076"/>
          <ac:picMkLst>
            <pc:docMk/>
            <pc:sldMk cId="1695314954" sldId="2691"/>
            <ac:picMk id="16" creationId="{CE5CB7AA-12AA-41F0-8413-3A8274BEA7FE}"/>
          </ac:picMkLst>
        </pc:picChg>
      </pc:sldChg>
      <pc:sldChg chg="addSp delSp modSp add ord">
        <pc:chgData name="Jones, Greg" userId="c67192f9-de3e-4c6f-a770-98ba93a01edd" providerId="ADAL" clId="{08EBA24B-3381-4587-B326-0842FA2B1A7F}" dt="2020-08-06T03:41:25.140" v="1770" actId="1076"/>
        <pc:sldMkLst>
          <pc:docMk/>
          <pc:sldMk cId="2429377634" sldId="2692"/>
        </pc:sldMkLst>
        <pc:spChg chg="mod">
          <ac:chgData name="Jones, Greg" userId="c67192f9-de3e-4c6f-a770-98ba93a01edd" providerId="ADAL" clId="{08EBA24B-3381-4587-B326-0842FA2B1A7F}" dt="2020-08-06T03:41:01.049" v="1763" actId="20577"/>
          <ac:spMkLst>
            <pc:docMk/>
            <pc:sldMk cId="2429377634" sldId="2692"/>
            <ac:spMk id="5" creationId="{165E7FA7-6C2B-4A9C-BF1B-031816EBF2BC}"/>
          </ac:spMkLst>
        </pc:spChg>
        <pc:spChg chg="del">
          <ac:chgData name="Jones, Greg" userId="c67192f9-de3e-4c6f-a770-98ba93a01edd" providerId="ADAL" clId="{08EBA24B-3381-4587-B326-0842FA2B1A7F}" dt="2020-08-06T03:41:07.263" v="1766" actId="478"/>
          <ac:spMkLst>
            <pc:docMk/>
            <pc:sldMk cId="2429377634" sldId="2692"/>
            <ac:spMk id="10" creationId="{B959CBE9-550E-40F2-9857-5CCBEDC37FD9}"/>
          </ac:spMkLst>
        </pc:spChg>
        <pc:picChg chg="del">
          <ac:chgData name="Jones, Greg" userId="c67192f9-de3e-4c6f-a770-98ba93a01edd" providerId="ADAL" clId="{08EBA24B-3381-4587-B326-0842FA2B1A7F}" dt="2020-08-06T03:41:03.456" v="1764" actId="478"/>
          <ac:picMkLst>
            <pc:docMk/>
            <pc:sldMk cId="2429377634" sldId="2692"/>
            <ac:picMk id="9" creationId="{7518B289-0626-42D3-A8FF-188254C52EC7}"/>
          </ac:picMkLst>
        </pc:picChg>
        <pc:picChg chg="del">
          <ac:chgData name="Jones, Greg" userId="c67192f9-de3e-4c6f-a770-98ba93a01edd" providerId="ADAL" clId="{08EBA24B-3381-4587-B326-0842FA2B1A7F}" dt="2020-08-06T03:41:04.880" v="1765" actId="478"/>
          <ac:picMkLst>
            <pc:docMk/>
            <pc:sldMk cId="2429377634" sldId="2692"/>
            <ac:picMk id="11" creationId="{5D34A78A-6403-4A67-AABE-28972BB30C44}"/>
          </ac:picMkLst>
        </pc:picChg>
        <pc:picChg chg="add mod">
          <ac:chgData name="Jones, Greg" userId="c67192f9-de3e-4c6f-a770-98ba93a01edd" providerId="ADAL" clId="{08EBA24B-3381-4587-B326-0842FA2B1A7F}" dt="2020-08-06T03:41:25.140" v="1770" actId="1076"/>
          <ac:picMkLst>
            <pc:docMk/>
            <pc:sldMk cId="2429377634" sldId="2692"/>
            <ac:picMk id="12" creationId="{9A1CB905-A598-4DD6-B77A-E038F07F09AA}"/>
          </ac:picMkLst>
        </pc:picChg>
      </pc:sldChg>
      <pc:sldChg chg="addSp delSp modSp add">
        <pc:chgData name="Jones, Greg" userId="c67192f9-de3e-4c6f-a770-98ba93a01edd" providerId="ADAL" clId="{08EBA24B-3381-4587-B326-0842FA2B1A7F}" dt="2020-08-06T03:45:07.694" v="1907" actId="20577"/>
        <pc:sldMkLst>
          <pc:docMk/>
          <pc:sldMk cId="466087281" sldId="2693"/>
        </pc:sldMkLst>
        <pc:spChg chg="mod">
          <ac:chgData name="Jones, Greg" userId="c67192f9-de3e-4c6f-a770-98ba93a01edd" providerId="ADAL" clId="{08EBA24B-3381-4587-B326-0842FA2B1A7F}" dt="2020-08-06T03:45:07.694" v="1907" actId="20577"/>
          <ac:spMkLst>
            <pc:docMk/>
            <pc:sldMk cId="466087281" sldId="2693"/>
            <ac:spMk id="5" creationId="{165E7FA7-6C2B-4A9C-BF1B-031816EBF2BC}"/>
          </ac:spMkLst>
        </pc:spChg>
        <pc:spChg chg="add mod">
          <ac:chgData name="Jones, Greg" userId="c67192f9-de3e-4c6f-a770-98ba93a01edd" providerId="ADAL" clId="{08EBA24B-3381-4587-B326-0842FA2B1A7F}" dt="2020-08-06T03:44:43.885" v="1871" actId="20577"/>
          <ac:spMkLst>
            <pc:docMk/>
            <pc:sldMk cId="466087281" sldId="2693"/>
            <ac:spMk id="9" creationId="{F440E5A1-CD3D-4850-9995-B78D3BD55EE3}"/>
          </ac:spMkLst>
        </pc:spChg>
        <pc:picChg chg="add mod">
          <ac:chgData name="Jones, Greg" userId="c67192f9-de3e-4c6f-a770-98ba93a01edd" providerId="ADAL" clId="{08EBA24B-3381-4587-B326-0842FA2B1A7F}" dt="2020-08-06T03:42:44.176" v="1806" actId="1076"/>
          <ac:picMkLst>
            <pc:docMk/>
            <pc:sldMk cId="466087281" sldId="2693"/>
            <ac:picMk id="7" creationId="{4A6AB3CB-55A5-4FE3-A8AB-28E97A42006A}"/>
          </ac:picMkLst>
        </pc:picChg>
        <pc:picChg chg="add mod">
          <ac:chgData name="Jones, Greg" userId="c67192f9-de3e-4c6f-a770-98ba93a01edd" providerId="ADAL" clId="{08EBA24B-3381-4587-B326-0842FA2B1A7F}" dt="2020-08-06T03:44:06.331" v="1847" actId="1076"/>
          <ac:picMkLst>
            <pc:docMk/>
            <pc:sldMk cId="466087281" sldId="2693"/>
            <ac:picMk id="8" creationId="{B8B92BEF-6548-40C7-8FFD-385AF3831960}"/>
          </ac:picMkLst>
        </pc:picChg>
        <pc:picChg chg="del">
          <ac:chgData name="Jones, Greg" userId="c67192f9-de3e-4c6f-a770-98ba93a01edd" providerId="ADAL" clId="{08EBA24B-3381-4587-B326-0842FA2B1A7F}" dt="2020-08-06T03:42:36.967" v="1802" actId="478"/>
          <ac:picMkLst>
            <pc:docMk/>
            <pc:sldMk cId="466087281" sldId="2693"/>
            <ac:picMk id="12" creationId="{9A1CB905-A598-4DD6-B77A-E038F07F09AA}"/>
          </ac:picMkLst>
        </pc:picChg>
      </pc:sldChg>
      <pc:sldChg chg="addSp delSp modSp add">
        <pc:chgData name="Jones, Greg" userId="c67192f9-de3e-4c6f-a770-98ba93a01edd" providerId="ADAL" clId="{08EBA24B-3381-4587-B326-0842FA2B1A7F}" dt="2020-08-06T04:00:06.788" v="2507"/>
        <pc:sldMkLst>
          <pc:docMk/>
          <pc:sldMk cId="2038951935" sldId="2694"/>
        </pc:sldMkLst>
        <pc:spChg chg="mod">
          <ac:chgData name="Jones, Greg" userId="c67192f9-de3e-4c6f-a770-98ba93a01edd" providerId="ADAL" clId="{08EBA24B-3381-4587-B326-0842FA2B1A7F}" dt="2020-08-06T03:53:04.932" v="2317" actId="20577"/>
          <ac:spMkLst>
            <pc:docMk/>
            <pc:sldMk cId="2038951935" sldId="2694"/>
            <ac:spMk id="5" creationId="{165E7FA7-6C2B-4A9C-BF1B-031816EBF2BC}"/>
          </ac:spMkLst>
        </pc:spChg>
        <pc:spChg chg="mod">
          <ac:chgData name="Jones, Greg" userId="c67192f9-de3e-4c6f-a770-98ba93a01edd" providerId="ADAL" clId="{08EBA24B-3381-4587-B326-0842FA2B1A7F}" dt="2020-08-06T04:00:06.788" v="2507"/>
          <ac:spMkLst>
            <pc:docMk/>
            <pc:sldMk cId="2038951935" sldId="2694"/>
            <ac:spMk id="9" creationId="{F440E5A1-CD3D-4850-9995-B78D3BD55EE3}"/>
          </ac:spMkLst>
        </pc:spChg>
        <pc:picChg chg="del">
          <ac:chgData name="Jones, Greg" userId="c67192f9-de3e-4c6f-a770-98ba93a01edd" providerId="ADAL" clId="{08EBA24B-3381-4587-B326-0842FA2B1A7F}" dt="2020-08-06T03:53:37.984" v="2322" actId="478"/>
          <ac:picMkLst>
            <pc:docMk/>
            <pc:sldMk cId="2038951935" sldId="2694"/>
            <ac:picMk id="7" creationId="{4A6AB3CB-55A5-4FE3-A8AB-28E97A42006A}"/>
          </ac:picMkLst>
        </pc:picChg>
        <pc:picChg chg="del">
          <ac:chgData name="Jones, Greg" userId="c67192f9-de3e-4c6f-a770-98ba93a01edd" providerId="ADAL" clId="{08EBA24B-3381-4587-B326-0842FA2B1A7F}" dt="2020-08-06T03:53:49.464" v="2325" actId="478"/>
          <ac:picMkLst>
            <pc:docMk/>
            <pc:sldMk cId="2038951935" sldId="2694"/>
            <ac:picMk id="8" creationId="{B8B92BEF-6548-40C7-8FFD-385AF3831960}"/>
          </ac:picMkLst>
        </pc:picChg>
        <pc:picChg chg="add mod">
          <ac:chgData name="Jones, Greg" userId="c67192f9-de3e-4c6f-a770-98ba93a01edd" providerId="ADAL" clId="{08EBA24B-3381-4587-B326-0842FA2B1A7F}" dt="2020-08-06T03:53:43.600" v="2324" actId="1076"/>
          <ac:picMkLst>
            <pc:docMk/>
            <pc:sldMk cId="2038951935" sldId="2694"/>
            <ac:picMk id="10" creationId="{F4788A9F-9FFD-432E-8FB7-4774D0DBB6F5}"/>
          </ac:picMkLst>
        </pc:picChg>
        <pc:picChg chg="add mod">
          <ac:chgData name="Jones, Greg" userId="c67192f9-de3e-4c6f-a770-98ba93a01edd" providerId="ADAL" clId="{08EBA24B-3381-4587-B326-0842FA2B1A7F}" dt="2020-08-06T03:54:05.601" v="2330" actId="1076"/>
          <ac:picMkLst>
            <pc:docMk/>
            <pc:sldMk cId="2038951935" sldId="2694"/>
            <ac:picMk id="11" creationId="{FD8E4704-ECD3-4FF9-828B-3DBBB5A9DE4A}"/>
          </ac:picMkLst>
        </pc:picChg>
      </pc:sldChg>
      <pc:sldChg chg="addSp delSp modSp add">
        <pc:chgData name="Jones, Greg" userId="c67192f9-de3e-4c6f-a770-98ba93a01edd" providerId="ADAL" clId="{08EBA24B-3381-4587-B326-0842FA2B1A7F}" dt="2020-08-06T04:00:59.142" v="2516" actId="20577"/>
        <pc:sldMkLst>
          <pc:docMk/>
          <pc:sldMk cId="3151579486" sldId="2695"/>
        </pc:sldMkLst>
        <pc:spChg chg="mod">
          <ac:chgData name="Jones, Greg" userId="c67192f9-de3e-4c6f-a770-98ba93a01edd" providerId="ADAL" clId="{08EBA24B-3381-4587-B326-0842FA2B1A7F}" dt="2020-08-06T04:00:59.142" v="2516" actId="20577"/>
          <ac:spMkLst>
            <pc:docMk/>
            <pc:sldMk cId="3151579486" sldId="2695"/>
            <ac:spMk id="5" creationId="{165E7FA7-6C2B-4A9C-BF1B-031816EBF2BC}"/>
          </ac:spMkLst>
        </pc:spChg>
        <pc:spChg chg="mod">
          <ac:chgData name="Jones, Greg" userId="c67192f9-de3e-4c6f-a770-98ba93a01edd" providerId="ADAL" clId="{08EBA24B-3381-4587-B326-0842FA2B1A7F}" dt="2020-08-06T04:00:26.846" v="2513"/>
          <ac:spMkLst>
            <pc:docMk/>
            <pc:sldMk cId="3151579486" sldId="2695"/>
            <ac:spMk id="9" creationId="{F440E5A1-CD3D-4850-9995-B78D3BD55EE3}"/>
          </ac:spMkLst>
        </pc:spChg>
        <pc:picChg chg="del">
          <ac:chgData name="Jones, Greg" userId="c67192f9-de3e-4c6f-a770-98ba93a01edd" providerId="ADAL" clId="{08EBA24B-3381-4587-B326-0842FA2B1A7F}" dt="2020-08-06T03:59:00.367" v="2485" actId="478"/>
          <ac:picMkLst>
            <pc:docMk/>
            <pc:sldMk cId="3151579486" sldId="2695"/>
            <ac:picMk id="10" creationId="{F4788A9F-9FFD-432E-8FB7-4774D0DBB6F5}"/>
          </ac:picMkLst>
        </pc:picChg>
        <pc:picChg chg="del">
          <ac:chgData name="Jones, Greg" userId="c67192f9-de3e-4c6f-a770-98ba93a01edd" providerId="ADAL" clId="{08EBA24B-3381-4587-B326-0842FA2B1A7F}" dt="2020-08-06T03:59:31.750" v="2494" actId="478"/>
          <ac:picMkLst>
            <pc:docMk/>
            <pc:sldMk cId="3151579486" sldId="2695"/>
            <ac:picMk id="11" creationId="{FD8E4704-ECD3-4FF9-828B-3DBBB5A9DE4A}"/>
          </ac:picMkLst>
        </pc:picChg>
        <pc:picChg chg="add mod modCrop">
          <ac:chgData name="Jones, Greg" userId="c67192f9-de3e-4c6f-a770-98ba93a01edd" providerId="ADAL" clId="{08EBA24B-3381-4587-B326-0842FA2B1A7F}" dt="2020-08-06T03:59:17.134" v="2491" actId="732"/>
          <ac:picMkLst>
            <pc:docMk/>
            <pc:sldMk cId="3151579486" sldId="2695"/>
            <ac:picMk id="12" creationId="{3A577D88-8C29-4E24-A78E-49224B35FDC8}"/>
          </ac:picMkLst>
        </pc:picChg>
        <pc:picChg chg="add mod">
          <ac:chgData name="Jones, Greg" userId="c67192f9-de3e-4c6f-a770-98ba93a01edd" providerId="ADAL" clId="{08EBA24B-3381-4587-B326-0842FA2B1A7F}" dt="2020-08-06T03:59:35.169" v="2495" actId="1076"/>
          <ac:picMkLst>
            <pc:docMk/>
            <pc:sldMk cId="3151579486" sldId="2695"/>
            <ac:picMk id="13" creationId="{9162033C-7FFE-4CA3-8998-29529D9E51EB}"/>
          </ac:picMkLst>
        </pc:picChg>
      </pc:sldChg>
      <pc:sldChg chg="addSp delSp modSp add">
        <pc:chgData name="Jones, Greg" userId="c67192f9-de3e-4c6f-a770-98ba93a01edd" providerId="ADAL" clId="{08EBA24B-3381-4587-B326-0842FA2B1A7F}" dt="2020-08-06T15:59:13.097" v="2885" actId="20577"/>
        <pc:sldMkLst>
          <pc:docMk/>
          <pc:sldMk cId="1154037915" sldId="2696"/>
        </pc:sldMkLst>
        <pc:spChg chg="mod">
          <ac:chgData name="Jones, Greg" userId="c67192f9-de3e-4c6f-a770-98ba93a01edd" providerId="ADAL" clId="{08EBA24B-3381-4587-B326-0842FA2B1A7F}" dt="2020-08-06T15:59:13.097" v="2885" actId="20577"/>
          <ac:spMkLst>
            <pc:docMk/>
            <pc:sldMk cId="1154037915" sldId="2696"/>
            <ac:spMk id="5" creationId="{165E7FA7-6C2B-4A9C-BF1B-031816EBF2BC}"/>
          </ac:spMkLst>
        </pc:spChg>
        <pc:spChg chg="del">
          <ac:chgData name="Jones, Greg" userId="c67192f9-de3e-4c6f-a770-98ba93a01edd" providerId="ADAL" clId="{08EBA24B-3381-4587-B326-0842FA2B1A7F}" dt="2020-08-06T04:01:32.252" v="2519" actId="478"/>
          <ac:spMkLst>
            <pc:docMk/>
            <pc:sldMk cId="1154037915" sldId="2696"/>
            <ac:spMk id="9" creationId="{F440E5A1-CD3D-4850-9995-B78D3BD55EE3}"/>
          </ac:spMkLst>
        </pc:spChg>
        <pc:picChg chg="add mod">
          <ac:chgData name="Jones, Greg" userId="c67192f9-de3e-4c6f-a770-98ba93a01edd" providerId="ADAL" clId="{08EBA24B-3381-4587-B326-0842FA2B1A7F}" dt="2020-08-06T04:02:14.196" v="2550" actId="1076"/>
          <ac:picMkLst>
            <pc:docMk/>
            <pc:sldMk cId="1154037915" sldId="2696"/>
            <ac:picMk id="10" creationId="{A452F252-C40D-4BDF-A45F-023BC20FDE02}"/>
          </ac:picMkLst>
        </pc:picChg>
        <pc:picChg chg="del">
          <ac:chgData name="Jones, Greg" userId="c67192f9-de3e-4c6f-a770-98ba93a01edd" providerId="ADAL" clId="{08EBA24B-3381-4587-B326-0842FA2B1A7F}" dt="2020-08-06T04:02:09.541" v="2548" actId="478"/>
          <ac:picMkLst>
            <pc:docMk/>
            <pc:sldMk cId="1154037915" sldId="2696"/>
            <ac:picMk id="12" creationId="{3A577D88-8C29-4E24-A78E-49224B35FDC8}"/>
          </ac:picMkLst>
        </pc:picChg>
        <pc:picChg chg="del">
          <ac:chgData name="Jones, Greg" userId="c67192f9-de3e-4c6f-a770-98ba93a01edd" providerId="ADAL" clId="{08EBA24B-3381-4587-B326-0842FA2B1A7F}" dt="2020-08-06T04:01:29.317" v="2518" actId="478"/>
          <ac:picMkLst>
            <pc:docMk/>
            <pc:sldMk cId="1154037915" sldId="2696"/>
            <ac:picMk id="13" creationId="{9162033C-7FFE-4CA3-8998-29529D9E51EB}"/>
          </ac:picMkLst>
        </pc:picChg>
      </pc:sldChg>
      <pc:sldChg chg="addSp delSp modSp add ord">
        <pc:chgData name="Jones, Greg" userId="c67192f9-de3e-4c6f-a770-98ba93a01edd" providerId="ADAL" clId="{08EBA24B-3381-4587-B326-0842FA2B1A7F}" dt="2020-08-06T15:59:29.672" v="2889" actId="20577"/>
        <pc:sldMkLst>
          <pc:docMk/>
          <pc:sldMk cId="1533304370" sldId="2697"/>
        </pc:sldMkLst>
        <pc:spChg chg="mod">
          <ac:chgData name="Jones, Greg" userId="c67192f9-de3e-4c6f-a770-98ba93a01edd" providerId="ADAL" clId="{08EBA24B-3381-4587-B326-0842FA2B1A7F}" dt="2020-08-06T15:59:29.672" v="2889" actId="20577"/>
          <ac:spMkLst>
            <pc:docMk/>
            <pc:sldMk cId="1533304370" sldId="2697"/>
            <ac:spMk id="5" creationId="{165E7FA7-6C2B-4A9C-BF1B-031816EBF2BC}"/>
          </ac:spMkLst>
        </pc:spChg>
        <pc:spChg chg="mod">
          <ac:chgData name="Jones, Greg" userId="c67192f9-de3e-4c6f-a770-98ba93a01edd" providerId="ADAL" clId="{08EBA24B-3381-4587-B326-0842FA2B1A7F}" dt="2020-08-06T04:09:37.847" v="2761" actId="14100"/>
          <ac:spMkLst>
            <pc:docMk/>
            <pc:sldMk cId="1533304370" sldId="2697"/>
            <ac:spMk id="9" creationId="{F440E5A1-CD3D-4850-9995-B78D3BD55EE3}"/>
          </ac:spMkLst>
        </pc:spChg>
        <pc:picChg chg="add mod">
          <ac:chgData name="Jones, Greg" userId="c67192f9-de3e-4c6f-a770-98ba93a01edd" providerId="ADAL" clId="{08EBA24B-3381-4587-B326-0842FA2B1A7F}" dt="2020-08-06T04:09:00.414" v="2745" actId="1076"/>
          <ac:picMkLst>
            <pc:docMk/>
            <pc:sldMk cId="1533304370" sldId="2697"/>
            <ac:picMk id="10" creationId="{A5FAB5F6-BCDD-4134-A4B1-601424F76EA6}"/>
          </ac:picMkLst>
        </pc:picChg>
        <pc:picChg chg="add mod">
          <ac:chgData name="Jones, Greg" userId="c67192f9-de3e-4c6f-a770-98ba93a01edd" providerId="ADAL" clId="{08EBA24B-3381-4587-B326-0842FA2B1A7F}" dt="2020-08-06T04:09:15.674" v="2750" actId="1076"/>
          <ac:picMkLst>
            <pc:docMk/>
            <pc:sldMk cId="1533304370" sldId="2697"/>
            <ac:picMk id="11" creationId="{E0545327-42E1-49F3-A7B6-5C3DD33CFD29}"/>
          </ac:picMkLst>
        </pc:picChg>
        <pc:picChg chg="del">
          <ac:chgData name="Jones, Greg" userId="c67192f9-de3e-4c6f-a770-98ba93a01edd" providerId="ADAL" clId="{08EBA24B-3381-4587-B326-0842FA2B1A7F}" dt="2020-08-06T04:09:07.251" v="2746" actId="478"/>
          <ac:picMkLst>
            <pc:docMk/>
            <pc:sldMk cId="1533304370" sldId="2697"/>
            <ac:picMk id="12" creationId="{3A577D88-8C29-4E24-A78E-49224B35FDC8}"/>
          </ac:picMkLst>
        </pc:picChg>
        <pc:picChg chg="del">
          <ac:chgData name="Jones, Greg" userId="c67192f9-de3e-4c6f-a770-98ba93a01edd" providerId="ADAL" clId="{08EBA24B-3381-4587-B326-0842FA2B1A7F}" dt="2020-08-06T04:08:51.420" v="2742" actId="478"/>
          <ac:picMkLst>
            <pc:docMk/>
            <pc:sldMk cId="1533304370" sldId="2697"/>
            <ac:picMk id="13" creationId="{9162033C-7FFE-4CA3-8998-29529D9E51EB}"/>
          </ac:picMkLst>
        </pc:picChg>
      </pc:sldChg>
      <pc:sldChg chg="add del">
        <pc:chgData name="Jones, Greg" userId="c67192f9-de3e-4c6f-a770-98ba93a01edd" providerId="ADAL" clId="{08EBA24B-3381-4587-B326-0842FA2B1A7F}" dt="2020-08-06T15:58:47.435" v="2881" actId="2696"/>
        <pc:sldMkLst>
          <pc:docMk/>
          <pc:sldMk cId="574654863" sldId="2698"/>
        </pc:sldMkLst>
      </pc:sldChg>
      <pc:sldChg chg="addSp delSp modSp add">
        <pc:chgData name="Jones, Greg" userId="c67192f9-de3e-4c6f-a770-98ba93a01edd" providerId="ADAL" clId="{08EBA24B-3381-4587-B326-0842FA2B1A7F}" dt="2020-08-06T16:00:23.410" v="2893" actId="20577"/>
        <pc:sldMkLst>
          <pc:docMk/>
          <pc:sldMk cId="4276486074" sldId="2699"/>
        </pc:sldMkLst>
        <pc:spChg chg="add del">
          <ac:chgData name="Jones, Greg" userId="c67192f9-de3e-4c6f-a770-98ba93a01edd" providerId="ADAL" clId="{08EBA24B-3381-4587-B326-0842FA2B1A7F}" dt="2020-08-06T04:11:17.698" v="2792"/>
          <ac:spMkLst>
            <pc:docMk/>
            <pc:sldMk cId="4276486074" sldId="2699"/>
            <ac:spMk id="3" creationId="{B994E0FD-D977-4EDB-B32C-54DCB06BEF1B}"/>
          </ac:spMkLst>
        </pc:spChg>
        <pc:spChg chg="mod">
          <ac:chgData name="Jones, Greg" userId="c67192f9-de3e-4c6f-a770-98ba93a01edd" providerId="ADAL" clId="{08EBA24B-3381-4587-B326-0842FA2B1A7F}" dt="2020-08-06T16:00:23.410" v="2893" actId="20577"/>
          <ac:spMkLst>
            <pc:docMk/>
            <pc:sldMk cId="4276486074" sldId="2699"/>
            <ac:spMk id="5" creationId="{165E7FA7-6C2B-4A9C-BF1B-031816EBF2BC}"/>
          </ac:spMkLst>
        </pc:spChg>
        <pc:spChg chg="mod">
          <ac:chgData name="Jones, Greg" userId="c67192f9-de3e-4c6f-a770-98ba93a01edd" providerId="ADAL" clId="{08EBA24B-3381-4587-B326-0842FA2B1A7F}" dt="2020-08-06T04:13:05.947" v="2836" actId="20577"/>
          <ac:spMkLst>
            <pc:docMk/>
            <pc:sldMk cId="4276486074" sldId="2699"/>
            <ac:spMk id="9" creationId="{F440E5A1-CD3D-4850-9995-B78D3BD55EE3}"/>
          </ac:spMkLst>
        </pc:spChg>
        <pc:picChg chg="add mod">
          <ac:chgData name="Jones, Greg" userId="c67192f9-de3e-4c6f-a770-98ba93a01edd" providerId="ADAL" clId="{08EBA24B-3381-4587-B326-0842FA2B1A7F}" dt="2020-08-06T04:12:45.809" v="2824" actId="1076"/>
          <ac:picMkLst>
            <pc:docMk/>
            <pc:sldMk cId="4276486074" sldId="2699"/>
            <ac:picMk id="6" creationId="{EA416A7D-6082-437B-B341-57A18AB3E12A}"/>
          </ac:picMkLst>
        </pc:picChg>
        <pc:picChg chg="del">
          <ac:chgData name="Jones, Greg" userId="c67192f9-de3e-4c6f-a770-98ba93a01edd" providerId="ADAL" clId="{08EBA24B-3381-4587-B326-0842FA2B1A7F}" dt="2020-08-06T04:11:46.386" v="2813" actId="478"/>
          <ac:picMkLst>
            <pc:docMk/>
            <pc:sldMk cId="4276486074" sldId="2699"/>
            <ac:picMk id="10" creationId="{A5FAB5F6-BCDD-4134-A4B1-601424F76EA6}"/>
          </ac:picMkLst>
        </pc:picChg>
        <pc:picChg chg="del">
          <ac:chgData name="Jones, Greg" userId="c67192f9-de3e-4c6f-a770-98ba93a01edd" providerId="ADAL" clId="{08EBA24B-3381-4587-B326-0842FA2B1A7F}" dt="2020-08-06T04:12:38.769" v="2822" actId="478"/>
          <ac:picMkLst>
            <pc:docMk/>
            <pc:sldMk cId="4276486074" sldId="2699"/>
            <ac:picMk id="11" creationId="{E0545327-42E1-49F3-A7B6-5C3DD33CFD29}"/>
          </ac:picMkLst>
        </pc:picChg>
        <pc:picChg chg="add mod">
          <ac:chgData name="Jones, Greg" userId="c67192f9-de3e-4c6f-a770-98ba93a01edd" providerId="ADAL" clId="{08EBA24B-3381-4587-B326-0842FA2B1A7F}" dt="2020-08-06T04:11:53.410" v="2815" actId="1076"/>
          <ac:picMkLst>
            <pc:docMk/>
            <pc:sldMk cId="4276486074" sldId="2699"/>
            <ac:picMk id="12" creationId="{88A76A34-2344-4358-B8C8-7C3DC682610B}"/>
          </ac:picMkLst>
        </pc:picChg>
      </pc:sldChg>
      <pc:sldChg chg="addSp delSp modSp add">
        <pc:chgData name="Jones, Greg" userId="c67192f9-de3e-4c6f-a770-98ba93a01edd" providerId="ADAL" clId="{08EBA24B-3381-4587-B326-0842FA2B1A7F}" dt="2020-08-06T16:08:36.086" v="3017" actId="20577"/>
        <pc:sldMkLst>
          <pc:docMk/>
          <pc:sldMk cId="2042761125" sldId="2700"/>
        </pc:sldMkLst>
        <pc:spChg chg="mod">
          <ac:chgData name="Jones, Greg" userId="c67192f9-de3e-4c6f-a770-98ba93a01edd" providerId="ADAL" clId="{08EBA24B-3381-4587-B326-0842FA2B1A7F}" dt="2020-08-06T16:06:41.574" v="2966" actId="20577"/>
          <ac:spMkLst>
            <pc:docMk/>
            <pc:sldMk cId="2042761125" sldId="2700"/>
            <ac:spMk id="5" creationId="{165E7FA7-6C2B-4A9C-BF1B-031816EBF2BC}"/>
          </ac:spMkLst>
        </pc:spChg>
        <pc:spChg chg="del">
          <ac:chgData name="Jones, Greg" userId="c67192f9-de3e-4c6f-a770-98ba93a01edd" providerId="ADAL" clId="{08EBA24B-3381-4587-B326-0842FA2B1A7F}" dt="2020-08-06T16:05:27.596" v="2956" actId="478"/>
          <ac:spMkLst>
            <pc:docMk/>
            <pc:sldMk cId="2042761125" sldId="2700"/>
            <ac:spMk id="9" creationId="{F440E5A1-CD3D-4850-9995-B78D3BD55EE3}"/>
          </ac:spMkLst>
        </pc:spChg>
        <pc:spChg chg="mod">
          <ac:chgData name="Jones, Greg" userId="c67192f9-de3e-4c6f-a770-98ba93a01edd" providerId="ADAL" clId="{08EBA24B-3381-4587-B326-0842FA2B1A7F}" dt="2020-08-06T16:08:36.086" v="3017" actId="20577"/>
          <ac:spMkLst>
            <pc:docMk/>
            <pc:sldMk cId="2042761125" sldId="2700"/>
            <ac:spMk id="22" creationId="{9ED0246F-B61D-453A-B935-AB1DDC7CA8DC}"/>
          </ac:spMkLst>
        </pc:spChg>
        <pc:picChg chg="del">
          <ac:chgData name="Jones, Greg" userId="c67192f9-de3e-4c6f-a770-98ba93a01edd" providerId="ADAL" clId="{08EBA24B-3381-4587-B326-0842FA2B1A7F}" dt="2020-08-06T16:05:23.844" v="2954" actId="478"/>
          <ac:picMkLst>
            <pc:docMk/>
            <pc:sldMk cId="2042761125" sldId="2700"/>
            <ac:picMk id="6" creationId="{EA416A7D-6082-437B-B341-57A18AB3E12A}"/>
          </ac:picMkLst>
        </pc:picChg>
        <pc:picChg chg="add mod">
          <ac:chgData name="Jones, Greg" userId="c67192f9-de3e-4c6f-a770-98ba93a01edd" providerId="ADAL" clId="{08EBA24B-3381-4587-B326-0842FA2B1A7F}" dt="2020-08-06T16:05:34.704" v="2960" actId="1076"/>
          <ac:picMkLst>
            <pc:docMk/>
            <pc:sldMk cId="2042761125" sldId="2700"/>
            <ac:picMk id="10" creationId="{0518E3C8-37A8-41D3-A846-8447F7E1742E}"/>
          </ac:picMkLst>
        </pc:picChg>
        <pc:picChg chg="del">
          <ac:chgData name="Jones, Greg" userId="c67192f9-de3e-4c6f-a770-98ba93a01edd" providerId="ADAL" clId="{08EBA24B-3381-4587-B326-0842FA2B1A7F}" dt="2020-08-06T16:05:25.251" v="2955" actId="478"/>
          <ac:picMkLst>
            <pc:docMk/>
            <pc:sldMk cId="2042761125" sldId="2700"/>
            <ac:picMk id="12" creationId="{88A76A34-2344-4358-B8C8-7C3DC682610B}"/>
          </ac:picMkLst>
        </pc:picChg>
      </pc:sldChg>
      <pc:sldChg chg="addSp delSp modSp add ord">
        <pc:chgData name="Jones, Greg" userId="c67192f9-de3e-4c6f-a770-98ba93a01edd" providerId="ADAL" clId="{08EBA24B-3381-4587-B326-0842FA2B1A7F}" dt="2020-08-06T16:10:09.299" v="3048" actId="1076"/>
        <pc:sldMkLst>
          <pc:docMk/>
          <pc:sldMk cId="3195642872" sldId="2701"/>
        </pc:sldMkLst>
        <pc:spChg chg="mod">
          <ac:chgData name="Jones, Greg" userId="c67192f9-de3e-4c6f-a770-98ba93a01edd" providerId="ADAL" clId="{08EBA24B-3381-4587-B326-0842FA2B1A7F}" dt="2020-08-06T16:09:58.967" v="3044" actId="6549"/>
          <ac:spMkLst>
            <pc:docMk/>
            <pc:sldMk cId="3195642872" sldId="2701"/>
            <ac:spMk id="5" creationId="{165E7FA7-6C2B-4A9C-BF1B-031816EBF2BC}"/>
          </ac:spMkLst>
        </pc:spChg>
        <pc:picChg chg="add del mod">
          <ac:chgData name="Jones, Greg" userId="c67192f9-de3e-4c6f-a770-98ba93a01edd" providerId="ADAL" clId="{08EBA24B-3381-4587-B326-0842FA2B1A7F}" dt="2020-08-06T16:10:04.318" v="3045" actId="478"/>
          <ac:picMkLst>
            <pc:docMk/>
            <pc:sldMk cId="3195642872" sldId="2701"/>
            <ac:picMk id="7" creationId="{5F5F9183-A598-4046-BB6C-079F82DD96C5}"/>
          </ac:picMkLst>
        </pc:picChg>
        <pc:picChg chg="add mod">
          <ac:chgData name="Jones, Greg" userId="c67192f9-de3e-4c6f-a770-98ba93a01edd" providerId="ADAL" clId="{08EBA24B-3381-4587-B326-0842FA2B1A7F}" dt="2020-08-06T16:10:09.299" v="3048" actId="1076"/>
          <ac:picMkLst>
            <pc:docMk/>
            <pc:sldMk cId="3195642872" sldId="2701"/>
            <ac:picMk id="8" creationId="{62988EE3-B3A4-4F5E-9CF2-709F308E7452}"/>
          </ac:picMkLst>
        </pc:picChg>
        <pc:picChg chg="del">
          <ac:chgData name="Jones, Greg" userId="c67192f9-de3e-4c6f-a770-98ba93a01edd" providerId="ADAL" clId="{08EBA24B-3381-4587-B326-0842FA2B1A7F}" dt="2020-08-06T16:08:06.598" v="2999" actId="478"/>
          <ac:picMkLst>
            <pc:docMk/>
            <pc:sldMk cId="3195642872" sldId="2701"/>
            <ac:picMk id="10" creationId="{0518E3C8-37A8-41D3-A846-8447F7E1742E}"/>
          </ac:picMkLst>
        </pc:picChg>
      </pc:sldChg>
      <pc:sldChg chg="addSp delSp modSp add">
        <pc:chgData name="Jones, Greg" userId="c67192f9-de3e-4c6f-a770-98ba93a01edd" providerId="ADAL" clId="{08EBA24B-3381-4587-B326-0842FA2B1A7F}" dt="2020-08-06T16:12:24.384" v="3073" actId="1076"/>
        <pc:sldMkLst>
          <pc:docMk/>
          <pc:sldMk cId="3567277816" sldId="2702"/>
        </pc:sldMkLst>
        <pc:spChg chg="mod">
          <ac:chgData name="Jones, Greg" userId="c67192f9-de3e-4c6f-a770-98ba93a01edd" providerId="ADAL" clId="{08EBA24B-3381-4587-B326-0842FA2B1A7F}" dt="2020-08-06T16:11:01.576" v="3067" actId="6549"/>
          <ac:spMkLst>
            <pc:docMk/>
            <pc:sldMk cId="3567277816" sldId="2702"/>
            <ac:spMk id="5" creationId="{165E7FA7-6C2B-4A9C-BF1B-031816EBF2BC}"/>
          </ac:spMkLst>
        </pc:spChg>
        <pc:picChg chg="del">
          <ac:chgData name="Jones, Greg" userId="c67192f9-de3e-4c6f-a770-98ba93a01edd" providerId="ADAL" clId="{08EBA24B-3381-4587-B326-0842FA2B1A7F}" dt="2020-08-06T16:12:15.056" v="3070" actId="478"/>
          <ac:picMkLst>
            <pc:docMk/>
            <pc:sldMk cId="3567277816" sldId="2702"/>
            <ac:picMk id="7" creationId="{5F5F9183-A598-4046-BB6C-079F82DD96C5}"/>
          </ac:picMkLst>
        </pc:picChg>
        <pc:picChg chg="add mod">
          <ac:chgData name="Jones, Greg" userId="c67192f9-de3e-4c6f-a770-98ba93a01edd" providerId="ADAL" clId="{08EBA24B-3381-4587-B326-0842FA2B1A7F}" dt="2020-08-06T16:12:24.384" v="3073" actId="1076"/>
          <ac:picMkLst>
            <pc:docMk/>
            <pc:sldMk cId="3567277816" sldId="2702"/>
            <ac:picMk id="8" creationId="{8D943BB6-3400-43FA-9704-D4457196F27B}"/>
          </ac:picMkLst>
        </pc:picChg>
      </pc:sldChg>
      <pc:sldChg chg="add">
        <pc:chgData name="Jones, Greg" userId="c67192f9-de3e-4c6f-a770-98ba93a01edd" providerId="ADAL" clId="{08EBA24B-3381-4587-B326-0842FA2B1A7F}" dt="2020-08-06T16:09:10.401" v="3019"/>
        <pc:sldMkLst>
          <pc:docMk/>
          <pc:sldMk cId="3723007388" sldId="2703"/>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8"/>
          <p:cNvSpPr>
            <a:spLocks noChangeArrowheads="1"/>
          </p:cNvSpPr>
          <p:nvPr userDrawn="1"/>
        </p:nvSpPr>
        <p:spPr bwMode="gray">
          <a:xfrm flipV="1">
            <a:off x="-4762" y="5286377"/>
            <a:ext cx="9148763" cy="125413"/>
          </a:xfrm>
          <a:prstGeom prst="rect">
            <a:avLst/>
          </a:prstGeom>
          <a:gradFill rotWithShape="1">
            <a:gsLst>
              <a:gs pos="0">
                <a:schemeClr val="tx1"/>
              </a:gs>
              <a:gs pos="100000">
                <a:srgbClr val="969696"/>
              </a:gs>
            </a:gsLst>
            <a:lin ang="0" scaled="1"/>
          </a:gradFill>
          <a:ln w="28575">
            <a:noFill/>
            <a:miter lim="800000"/>
            <a:headEnd/>
            <a:tailEnd/>
          </a:ln>
        </p:spPr>
        <p:txBody>
          <a:bodyPr rot="10800000" lIns="324000" tIns="0" rIns="0" bIns="0" anchor="ctr"/>
          <a:lstStyle/>
          <a:p>
            <a:pPr algn="ctr" eaLnBrk="0" fontAlgn="base" hangingPunct="0">
              <a:spcBef>
                <a:spcPct val="0"/>
              </a:spcBef>
              <a:spcAft>
                <a:spcPct val="0"/>
              </a:spcAft>
            </a:pPr>
            <a:endParaRPr lang="en-US" sz="1800" noProof="1">
              <a:solidFill>
                <a:srgbClr val="000000"/>
              </a:solidFill>
              <a:cs typeface="Arial" charset="0"/>
            </a:endParaRPr>
          </a:p>
        </p:txBody>
      </p:sp>
      <p:sp>
        <p:nvSpPr>
          <p:cNvPr id="5" name="AutoShape 8"/>
          <p:cNvSpPr>
            <a:spLocks noChangeArrowheads="1"/>
          </p:cNvSpPr>
          <p:nvPr userDrawn="1"/>
        </p:nvSpPr>
        <p:spPr bwMode="gray">
          <a:xfrm flipV="1">
            <a:off x="0" y="3708402"/>
            <a:ext cx="9144000" cy="130175"/>
          </a:xfrm>
          <a:prstGeom prst="rect">
            <a:avLst/>
          </a:prstGeom>
          <a:gradFill rotWithShape="1">
            <a:gsLst>
              <a:gs pos="0">
                <a:schemeClr val="tx1"/>
              </a:gs>
              <a:gs pos="100000">
                <a:srgbClr val="969696"/>
              </a:gs>
            </a:gsLst>
            <a:lin ang="0" scaled="1"/>
          </a:gradFill>
          <a:ln w="28575">
            <a:noFill/>
            <a:miter lim="800000"/>
            <a:headEnd/>
            <a:tailEnd/>
          </a:ln>
        </p:spPr>
        <p:txBody>
          <a:bodyPr rot="10800000" lIns="324000" tIns="0" rIns="0" bIns="0" anchor="ctr"/>
          <a:lstStyle/>
          <a:p>
            <a:pPr algn="ctr" eaLnBrk="0" fontAlgn="base" hangingPunct="0">
              <a:spcBef>
                <a:spcPct val="0"/>
              </a:spcBef>
              <a:spcAft>
                <a:spcPct val="0"/>
              </a:spcAft>
            </a:pPr>
            <a:endParaRPr lang="en-US" sz="1800" noProof="1">
              <a:solidFill>
                <a:srgbClr val="000000"/>
              </a:solidFill>
              <a:cs typeface="Arial" charset="0"/>
            </a:endParaRPr>
          </a:p>
        </p:txBody>
      </p:sp>
      <p:sp>
        <p:nvSpPr>
          <p:cNvPr id="6" name="Title 1"/>
          <p:cNvSpPr txBox="1">
            <a:spLocks/>
          </p:cNvSpPr>
          <p:nvPr userDrawn="1"/>
        </p:nvSpPr>
        <p:spPr bwMode="auto">
          <a:xfrm>
            <a:off x="0" y="3767140"/>
            <a:ext cx="9144000" cy="1590675"/>
          </a:xfrm>
          <a:prstGeom prst="rect">
            <a:avLst/>
          </a:prstGeom>
          <a:solidFill>
            <a:srgbClr val="F7D417">
              <a:alpha val="79999"/>
            </a:srgbClr>
          </a:solidFill>
          <a:ln w="15875">
            <a:noFill/>
            <a:miter lim="800000"/>
            <a:headEnd/>
            <a:tailEnd/>
          </a:ln>
        </p:spPr>
        <p:txBody>
          <a:bodyPr anchor="b"/>
          <a:lstStyle/>
          <a:p>
            <a:pPr marL="176213" eaLnBrk="0" fontAlgn="base" hangingPunct="0">
              <a:lnSpc>
                <a:spcPct val="95000"/>
              </a:lnSpc>
              <a:spcBef>
                <a:spcPct val="0"/>
              </a:spcBef>
              <a:spcAft>
                <a:spcPct val="0"/>
              </a:spcAft>
              <a:tabLst>
                <a:tab pos="5597525" algn="l"/>
              </a:tabLst>
            </a:pPr>
            <a:endParaRPr lang="en-US" sz="2800" b="1" dirty="0">
              <a:solidFill>
                <a:srgbClr val="FFFFFF"/>
              </a:solidFill>
              <a:cs typeface="Arial" charset="0"/>
            </a:endParaRPr>
          </a:p>
        </p:txBody>
      </p:sp>
      <p:pic>
        <p:nvPicPr>
          <p:cNvPr id="7" name="Picture 9" descr="Hubbell Logo no background.png"/>
          <p:cNvPicPr>
            <a:picLocks noChangeAspect="1"/>
          </p:cNvPicPr>
          <p:nvPr userDrawn="1"/>
        </p:nvPicPr>
        <p:blipFill>
          <a:blip r:embed="rId2" cstate="print"/>
          <a:srcRect/>
          <a:stretch>
            <a:fillRect/>
          </a:stretch>
        </p:blipFill>
        <p:spPr bwMode="auto">
          <a:xfrm>
            <a:off x="7308850" y="328613"/>
            <a:ext cx="1347788" cy="603250"/>
          </a:xfrm>
          <a:prstGeom prst="rect">
            <a:avLst/>
          </a:prstGeom>
          <a:noFill/>
          <a:ln w="9525">
            <a:noFill/>
            <a:miter lim="800000"/>
            <a:headEnd/>
            <a:tailEnd/>
          </a:ln>
        </p:spPr>
      </p:pic>
      <p:sp>
        <p:nvSpPr>
          <p:cNvPr id="12292" name="Rectangle 7"/>
          <p:cNvSpPr>
            <a:spLocks noGrp="1" noChangeArrowheads="1"/>
          </p:cNvSpPr>
          <p:nvPr>
            <p:ph type="ctrTitle"/>
          </p:nvPr>
        </p:nvSpPr>
        <p:spPr>
          <a:xfrm>
            <a:off x="561848" y="3948938"/>
            <a:ext cx="7485063" cy="586486"/>
          </a:xfrm>
        </p:spPr>
        <p:txBody>
          <a:bodyPr anchor="t"/>
          <a:lstStyle>
            <a:lvl1pPr>
              <a:defRPr sz="3600" baseline="0">
                <a:solidFill>
                  <a:schemeClr val="tx1"/>
                </a:solidFill>
              </a:defRPr>
            </a:lvl1pPr>
          </a:lstStyle>
          <a:p>
            <a:r>
              <a:rPr lang="en-US" dirty="0"/>
              <a:t>Click to edit Master title style</a:t>
            </a:r>
            <a:endParaRPr lang="de-DE" dirty="0"/>
          </a:p>
        </p:txBody>
      </p:sp>
      <p:sp>
        <p:nvSpPr>
          <p:cNvPr id="12293" name="Rectangle 12"/>
          <p:cNvSpPr>
            <a:spLocks noGrp="1" noChangeArrowheads="1"/>
          </p:cNvSpPr>
          <p:nvPr>
            <p:ph type="subTitle" idx="1"/>
          </p:nvPr>
        </p:nvSpPr>
        <p:spPr>
          <a:xfrm>
            <a:off x="580137" y="4679125"/>
            <a:ext cx="7510463" cy="800100"/>
          </a:xfrm>
        </p:spPr>
        <p:txBody>
          <a:bodyPr/>
          <a:lstStyle>
            <a:lvl1pPr marL="0" indent="0">
              <a:buFont typeface="Wingdings" pitchFamily="2" charset="2"/>
              <a:buNone/>
              <a:defRPr sz="2200" b="0">
                <a:solidFill>
                  <a:schemeClr val="tx1"/>
                </a:solidFill>
              </a:defRPr>
            </a:lvl1pPr>
          </a:lstStyle>
          <a:p>
            <a:endParaRPr lang="de-DE" dirty="0"/>
          </a:p>
        </p:txBody>
      </p:sp>
    </p:spTree>
    <p:extLst>
      <p:ext uri="{BB962C8B-B14F-4D97-AF65-F5344CB8AC3E}">
        <p14:creationId xmlns:p14="http://schemas.microsoft.com/office/powerpoint/2010/main" val="350738499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4913"/>
            <a:ext cx="8229600" cy="1143000"/>
          </a:xfrm>
        </p:spPr>
        <p:txBody>
          <a:bodyPr/>
          <a:lstStyle/>
          <a:p>
            <a:r>
              <a:rPr lang="en-US"/>
              <a:t>Click to edit Master title style</a:t>
            </a:r>
          </a:p>
        </p:txBody>
      </p:sp>
      <p:sp>
        <p:nvSpPr>
          <p:cNvPr id="3" name="Content Placeholder 2"/>
          <p:cNvSpPr>
            <a:spLocks noGrp="1"/>
          </p:cNvSpPr>
          <p:nvPr>
            <p:ph idx="1"/>
          </p:nvPr>
        </p:nvSpPr>
        <p:spPr>
          <a:xfrm>
            <a:off x="457200" y="1950477"/>
            <a:ext cx="8229600" cy="4056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69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emplat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21" y="1198870"/>
            <a:ext cx="8524875" cy="4391025"/>
          </a:xfrm>
        </p:spPr>
        <p:txBody>
          <a:bodyPr/>
          <a:lstStyle>
            <a:lvl1pPr>
              <a:buFont typeface="Arial" pitchFamily="34" charset="0"/>
              <a:buChar char="•"/>
              <a:defRPr sz="2400"/>
            </a:lvl1pPr>
            <a:lvl2pPr>
              <a:buFont typeface="Arial" pitchFamily="34" charset="0"/>
              <a:buChar char="•"/>
              <a:defRPr sz="2000"/>
            </a:lvl2pPr>
            <a:lvl3pPr>
              <a:buFont typeface="Arial" pitchFamily="34" charset="0"/>
              <a:buChar char="•"/>
              <a:defRPr sz="1800"/>
            </a:lvl3pPr>
            <a:lvl4pPr>
              <a:buFont typeface="Arial" pitchFamily="34" charset="0"/>
              <a:buChar char="•"/>
              <a:defRPr sz="1800"/>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35915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9037211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4325" y="1614490"/>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4" y="1614490"/>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35096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24969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0985" y="108055"/>
            <a:ext cx="6705600" cy="600075"/>
          </a:xfrm>
        </p:spPr>
        <p:txBody>
          <a:bodyPr/>
          <a:lstStyle>
            <a:lvl1pPr>
              <a:defRPr sz="2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0968445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07435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227806" y="58058"/>
            <a:ext cx="6630194" cy="615483"/>
          </a:xfrm>
          <a:prstGeom prst="rect">
            <a:avLst/>
          </a:prstGeom>
        </p:spPr>
        <p:txBody>
          <a:bodyPr vert="horz" lIns="68576" tIns="34289" rIns="68576" bIns="34289" rtlCol="0" anchor="ctr">
            <a:normAutofit/>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02022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72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FEEB7A-D3E7-439A-B100-5E6F2059D7BA}"/>
              </a:ext>
            </a:extLst>
          </p:cNvPr>
          <p:cNvGraphicFramePr>
            <a:graphicFrameLocks noChangeAspect="1"/>
          </p:cNvGraphicFramePr>
          <p:nvPr userDrawn="1">
            <p:custDataLst>
              <p:tags r:id="rId13"/>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4" imgW="351" imgH="363" progId="TCLayout.ActiveDocument.1">
                  <p:embed/>
                </p:oleObj>
              </mc:Choice>
              <mc:Fallback>
                <p:oleObj name="think-cell Slide" r:id="rId14" imgW="351" imgH="363" progId="TCLayout.ActiveDocument.1">
                  <p:embed/>
                  <p:pic>
                    <p:nvPicPr>
                      <p:cNvPr id="2" name="Object 1" hidden="1">
                        <a:extLst>
                          <a:ext uri="{FF2B5EF4-FFF2-40B4-BE49-F238E27FC236}">
                            <a16:creationId xmlns:a16="http://schemas.microsoft.com/office/drawing/2014/main" id="{E5FEEB7A-D3E7-439A-B100-5E6F2059D7BA}"/>
                          </a:ext>
                        </a:extLst>
                      </p:cNvPr>
                      <p:cNvPicPr/>
                      <p:nvPr/>
                    </p:nvPicPr>
                    <p:blipFill>
                      <a:blip r:embed="rId15"/>
                      <a:stretch>
                        <a:fillRect/>
                      </a:stretch>
                    </p:blipFill>
                    <p:spPr>
                      <a:xfrm>
                        <a:off x="1589" y="1588"/>
                        <a:ext cx="1588" cy="1588"/>
                      </a:xfrm>
                      <a:prstGeom prst="rect">
                        <a:avLst/>
                      </a:prstGeom>
                    </p:spPr>
                  </p:pic>
                </p:oleObj>
              </mc:Fallback>
            </mc:AlternateContent>
          </a:graphicData>
        </a:graphic>
      </p:graphicFrame>
      <p:sp>
        <p:nvSpPr>
          <p:cNvPr id="1026" name="Rectangle 12"/>
          <p:cNvSpPr>
            <a:spLocks noGrp="1" noChangeArrowheads="1"/>
          </p:cNvSpPr>
          <p:nvPr>
            <p:ph type="body" idx="1"/>
          </p:nvPr>
        </p:nvSpPr>
        <p:spPr bwMode="gray">
          <a:xfrm>
            <a:off x="250826" y="1101727"/>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Row 1</a:t>
            </a:r>
          </a:p>
          <a:p>
            <a:pPr lvl="1"/>
            <a:r>
              <a:rPr lang="de-DE"/>
              <a:t>Subheading 1</a:t>
            </a:r>
          </a:p>
          <a:p>
            <a:pPr lvl="2"/>
            <a:r>
              <a:rPr lang="de-DE"/>
              <a:t>Subheading 2</a:t>
            </a:r>
          </a:p>
          <a:p>
            <a:pPr lvl="3"/>
            <a:r>
              <a:rPr lang="de-DE"/>
              <a:t>Subheading 3</a:t>
            </a:r>
          </a:p>
        </p:txBody>
      </p:sp>
      <p:sp>
        <p:nvSpPr>
          <p:cNvPr id="1027" name="AutoShape 8"/>
          <p:cNvSpPr>
            <a:spLocks noChangeArrowheads="1"/>
          </p:cNvSpPr>
          <p:nvPr userDrawn="1"/>
        </p:nvSpPr>
        <p:spPr bwMode="gray">
          <a:xfrm flipV="1">
            <a:off x="0" y="663577"/>
            <a:ext cx="9144000" cy="131763"/>
          </a:xfrm>
          <a:prstGeom prst="rect">
            <a:avLst/>
          </a:prstGeom>
          <a:gradFill rotWithShape="1">
            <a:gsLst>
              <a:gs pos="0">
                <a:schemeClr val="tx1"/>
              </a:gs>
              <a:gs pos="100000">
                <a:srgbClr val="969696"/>
              </a:gs>
            </a:gsLst>
            <a:lin ang="0" scaled="1"/>
          </a:gradFill>
          <a:ln w="28575">
            <a:noFill/>
            <a:miter lim="800000"/>
            <a:headEnd/>
            <a:tailEnd/>
          </a:ln>
        </p:spPr>
        <p:txBody>
          <a:bodyPr rot="10800000" lIns="324000" tIns="0" rIns="0" bIns="0" anchor="ctr"/>
          <a:lstStyle/>
          <a:p>
            <a:pPr algn="ctr" eaLnBrk="0" fontAlgn="base" hangingPunct="0">
              <a:spcBef>
                <a:spcPct val="0"/>
              </a:spcBef>
              <a:spcAft>
                <a:spcPct val="0"/>
              </a:spcAft>
            </a:pPr>
            <a:endParaRPr lang="en-US" sz="1800" noProof="1">
              <a:solidFill>
                <a:srgbClr val="000000"/>
              </a:solidFill>
              <a:cs typeface="Arial" charset="0"/>
            </a:endParaRPr>
          </a:p>
        </p:txBody>
      </p:sp>
      <p:sp>
        <p:nvSpPr>
          <p:cNvPr id="1028" name="Rectangle 7"/>
          <p:cNvSpPr>
            <a:spLocks noGrp="1" noChangeArrowheads="1"/>
          </p:cNvSpPr>
          <p:nvPr>
            <p:ph type="title"/>
          </p:nvPr>
        </p:nvSpPr>
        <p:spPr bwMode="gray">
          <a:xfrm>
            <a:off x="314326" y="236540"/>
            <a:ext cx="817086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a:t>Title</a:t>
            </a:r>
          </a:p>
        </p:txBody>
      </p:sp>
      <p:sp>
        <p:nvSpPr>
          <p:cNvPr id="1029" name="Title 1"/>
          <p:cNvSpPr txBox="1">
            <a:spLocks/>
          </p:cNvSpPr>
          <p:nvPr/>
        </p:nvSpPr>
        <p:spPr bwMode="auto">
          <a:xfrm>
            <a:off x="0" y="0"/>
            <a:ext cx="9144000" cy="731838"/>
          </a:xfrm>
          <a:prstGeom prst="rect">
            <a:avLst/>
          </a:prstGeom>
          <a:solidFill>
            <a:srgbClr val="F7D417">
              <a:alpha val="79999"/>
            </a:srgbClr>
          </a:solidFill>
          <a:ln w="9525">
            <a:noFill/>
            <a:miter lim="800000"/>
            <a:headEnd/>
            <a:tailEnd/>
          </a:ln>
        </p:spPr>
        <p:txBody>
          <a:bodyPr anchor="b"/>
          <a:lstStyle/>
          <a:p>
            <a:pPr marL="176213" eaLnBrk="0" fontAlgn="base" hangingPunct="0">
              <a:lnSpc>
                <a:spcPct val="95000"/>
              </a:lnSpc>
              <a:spcBef>
                <a:spcPct val="0"/>
              </a:spcBef>
              <a:spcAft>
                <a:spcPct val="0"/>
              </a:spcAft>
              <a:tabLst>
                <a:tab pos="5597525" algn="l"/>
              </a:tabLst>
            </a:pPr>
            <a:endParaRPr lang="en-US" sz="2800" b="1" dirty="0">
              <a:solidFill>
                <a:srgbClr val="FFFFFF"/>
              </a:solidFill>
              <a:cs typeface="Arial" charset="0"/>
            </a:endParaRPr>
          </a:p>
        </p:txBody>
      </p:sp>
      <p:grpSp>
        <p:nvGrpSpPr>
          <p:cNvPr id="1030" name="Group 16"/>
          <p:cNvGrpSpPr>
            <a:grpSpLocks/>
          </p:cNvGrpSpPr>
          <p:nvPr userDrawn="1"/>
        </p:nvGrpSpPr>
        <p:grpSpPr bwMode="auto">
          <a:xfrm>
            <a:off x="7772401" y="106363"/>
            <a:ext cx="1135063" cy="539750"/>
            <a:chOff x="7626096" y="118872"/>
            <a:chExt cx="1261872" cy="557784"/>
          </a:xfrm>
        </p:grpSpPr>
        <p:sp>
          <p:nvSpPr>
            <p:cNvPr id="18" name="Rounded Rectangle 17"/>
            <p:cNvSpPr/>
            <p:nvPr userDrawn="1"/>
          </p:nvSpPr>
          <p:spPr bwMode="auto">
            <a:xfrm>
              <a:off x="7626096" y="118872"/>
              <a:ext cx="1261872" cy="557784"/>
            </a:xfrm>
            <a:prstGeom prst="roundRect">
              <a:avLst/>
            </a:prstGeom>
            <a:noFill/>
            <a:ln w="9525" cap="flat" cmpd="sng" algn="ctr">
              <a:solidFill>
                <a:schemeClr val="bg1">
                  <a:lumMod val="50000"/>
                </a:schemeClr>
              </a:solidFill>
              <a:prstDash val="solid"/>
              <a:round/>
              <a:headEnd type="none" w="med" len="med"/>
              <a:tailEnd type="none" w="med" len="med"/>
            </a:ln>
            <a:effectLst/>
          </p:spPr>
          <p:txBody>
            <a:bodyPr wrap="none" lIns="90000" tIns="46800" rIns="90000" bIns="46800" anchor="ctr"/>
            <a:lstStyle/>
            <a:p>
              <a:pPr fontAlgn="base">
                <a:spcBef>
                  <a:spcPct val="0"/>
                </a:spcBef>
                <a:spcAft>
                  <a:spcPct val="0"/>
                </a:spcAft>
                <a:defRPr/>
              </a:pPr>
              <a:endParaRPr lang="en-US" sz="2000" dirty="0">
                <a:solidFill>
                  <a:srgbClr val="000000"/>
                </a:solidFill>
                <a:effectLst>
                  <a:outerShdw blurRad="50800" dist="38100" dir="2700000" algn="tl" rotWithShape="0">
                    <a:prstClr val="black">
                      <a:alpha val="40000"/>
                    </a:prstClr>
                  </a:outerShdw>
                </a:effectLst>
                <a:cs typeface="Arial" charset="0"/>
              </a:endParaRPr>
            </a:p>
          </p:txBody>
        </p:sp>
        <p:pic>
          <p:nvPicPr>
            <p:cNvPr id="1032" name="Picture 9" descr="C:\Users\mpreneta\AppData\Local\Microsoft\Windows\Temporary Internet Files\Content.Outlook\SGDGC881\Hubbell Globe Oval BW 96.png"/>
            <p:cNvPicPr>
              <a:picLocks noChangeAspect="1" noChangeArrowheads="1"/>
            </p:cNvPicPr>
            <p:nvPr userDrawn="1"/>
          </p:nvPicPr>
          <p:blipFill>
            <a:blip r:embed="rId16" cstate="print"/>
            <a:srcRect/>
            <a:stretch>
              <a:fillRect/>
            </a:stretch>
          </p:blipFill>
          <p:spPr bwMode="auto">
            <a:xfrm>
              <a:off x="7699248" y="193467"/>
              <a:ext cx="1133856" cy="417738"/>
            </a:xfrm>
            <a:prstGeom prst="rect">
              <a:avLst/>
            </a:prstGeom>
            <a:noFill/>
            <a:ln w="9525">
              <a:noFill/>
              <a:miter lim="800000"/>
              <a:headEnd/>
              <a:tailEnd/>
            </a:ln>
          </p:spPr>
        </p:pic>
      </p:grpSp>
    </p:spTree>
    <p:extLst>
      <p:ext uri="{BB962C8B-B14F-4D97-AF65-F5344CB8AC3E}">
        <p14:creationId xmlns:p14="http://schemas.microsoft.com/office/powerpoint/2010/main" val="418199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med">
    <p:fade/>
  </p:transition>
  <p:hf hdr="0" ftr="0" dt="0"/>
  <p:txStyles>
    <p:titleStyle>
      <a:lvl1pPr algn="l" rtl="0" eaLnBrk="0" fontAlgn="base" hangingPunct="0">
        <a:lnSpc>
          <a:spcPct val="95000"/>
        </a:lnSpc>
        <a:spcBef>
          <a:spcPct val="0"/>
        </a:spcBef>
        <a:spcAft>
          <a:spcPct val="0"/>
        </a:spcAft>
        <a:defRPr sz="2800" b="1">
          <a:solidFill>
            <a:srgbClr val="FFFFFF"/>
          </a:solidFill>
          <a:latin typeface="+mj-lt"/>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400">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Font typeface="Wingdings" pitchFamily="2" charset="2"/>
        <a:buChar char="§"/>
        <a:defRPr sz="2000">
          <a:solidFill>
            <a:schemeClr val="tx1"/>
          </a:solidFill>
          <a:latin typeface="+mn-lt"/>
        </a:defRPr>
      </a:lvl2pPr>
      <a:lvl3pPr marL="561975" indent="-179388"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3pPr>
      <a:lvl4pPr marL="768350" indent="-204788" algn="l" rtl="0" eaLnBrk="0" fontAlgn="base" hangingPunct="0">
        <a:spcBef>
          <a:spcPct val="30000"/>
        </a:spcBef>
        <a:spcAft>
          <a:spcPct val="0"/>
        </a:spcAft>
        <a:buClr>
          <a:schemeClr val="accent1"/>
        </a:buClr>
        <a:buFont typeface="Wingdings" pitchFamily="2" charset="2"/>
        <a:buChar char="§"/>
        <a:defRPr>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2.jpe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9.jpe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5.jpe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3.jpe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4.jpe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5.jpe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2.xml"/><Relationship Id="rId7" Type="http://schemas.openxmlformats.org/officeDocument/2006/relationships/image" Target="../media/image26.jpe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7.jpe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8.pn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9.jpeg"/><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0.jpeg"/><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42.xml"/><Relationship Id="rId7" Type="http://schemas.openxmlformats.org/officeDocument/2006/relationships/image" Target="../media/image31.emf"/><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 Id="rId9"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34.emf"/><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35.jpeg"/><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36.jpeg"/><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50.xml"/><Relationship Id="rId7" Type="http://schemas.openxmlformats.org/officeDocument/2006/relationships/image" Target="../media/image37.png"/><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39.emf"/><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40.jpeg"/><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41.emf"/><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58.xml"/><Relationship Id="rId7" Type="http://schemas.openxmlformats.org/officeDocument/2006/relationships/image" Target="../media/image42.jpeg"/><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60.xml"/><Relationship Id="rId7" Type="http://schemas.openxmlformats.org/officeDocument/2006/relationships/image" Target="../media/image44.jpeg"/><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tags" Target="../tags/tag62.xml"/><Relationship Id="rId7" Type="http://schemas.openxmlformats.org/officeDocument/2006/relationships/image" Target="../media/image46.emf"/><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9.emf"/><Relationship Id="rId5" Type="http://schemas.openxmlformats.org/officeDocument/2006/relationships/oleObject" Target="../embeddings/oleObject2.bin"/><Relationship Id="rId10" Type="http://schemas.openxmlformats.org/officeDocument/2006/relationships/image" Target="../media/image49.emf"/><Relationship Id="rId4" Type="http://schemas.openxmlformats.org/officeDocument/2006/relationships/slideLayout" Target="../slideLayouts/slideLayout10.xml"/><Relationship Id="rId9" Type="http://schemas.openxmlformats.org/officeDocument/2006/relationships/image" Target="../media/image48.emf"/></Relationships>
</file>

<file path=ppt/slides/_rels/slide32.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50.emf"/><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tags" Target="../tags/tag66.xml"/><Relationship Id="rId7" Type="http://schemas.openxmlformats.org/officeDocument/2006/relationships/image" Target="../media/image51.jpeg"/><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tags" Target="../tags/tag68.xml"/><Relationship Id="rId7" Type="http://schemas.openxmlformats.org/officeDocument/2006/relationships/image" Target="../media/image53.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tags" Target="../tags/tag70.xml"/><Relationship Id="rId7" Type="http://schemas.openxmlformats.org/officeDocument/2006/relationships/image" Target="../media/image55.jpeg"/><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57.jpeg"/><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tags" Target="../tags/tag74.xml"/><Relationship Id="rId7" Type="http://schemas.openxmlformats.org/officeDocument/2006/relationships/image" Target="../media/image58.emf"/><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76.xml"/><Relationship Id="rId7" Type="http://schemas.openxmlformats.org/officeDocument/2006/relationships/image" Target="../media/image60.jpeg"/><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62.jpeg"/><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9.emf"/><Relationship Id="rId11" Type="http://schemas.openxmlformats.org/officeDocument/2006/relationships/image" Target="../media/image16.png"/><Relationship Id="rId5" Type="http://schemas.openxmlformats.org/officeDocument/2006/relationships/oleObject" Target="../embeddings/oleObject2.bin"/><Relationship Id="rId10" Type="http://schemas.openxmlformats.org/officeDocument/2006/relationships/image" Target="../media/image15.png"/><Relationship Id="rId4" Type="http://schemas.openxmlformats.org/officeDocument/2006/relationships/slideLayout" Target="../slideLayouts/slideLayout10.xml"/><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63.jpeg"/><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64.jpeg"/><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65.emf"/><Relationship Id="rId2" Type="http://schemas.openxmlformats.org/officeDocument/2006/relationships/tags" Target="../tags/tag83.xml"/><Relationship Id="rId1" Type="http://schemas.openxmlformats.org/officeDocument/2006/relationships/vmlDrawing" Target="../drawings/vmlDrawing4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jpe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xml"/><Relationship Id="rId7" Type="http://schemas.openxmlformats.org/officeDocument/2006/relationships/image" Target="../media/image17.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9.jpe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0.jpe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1.jpe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39A0B9-DF35-4CBA-A402-29F995A879E5}"/>
              </a:ext>
            </a:extLst>
          </p:cNvPr>
          <p:cNvSpPr txBox="1"/>
          <p:nvPr/>
        </p:nvSpPr>
        <p:spPr>
          <a:xfrm>
            <a:off x="2193788" y="1968491"/>
            <a:ext cx="4756431" cy="954107"/>
          </a:xfrm>
          <a:prstGeom prst="rect">
            <a:avLst/>
          </a:prstGeom>
          <a:noFill/>
        </p:spPr>
        <p:txBody>
          <a:bodyPr wrap="none" rtlCol="0">
            <a:spAutoFit/>
          </a:bodyPr>
          <a:lstStyle/>
          <a:p>
            <a:pPr algn="ctr"/>
            <a:r>
              <a:rPr lang="en-US" sz="2800" b="1" dirty="0"/>
              <a:t>Hubbell Wiegmann</a:t>
            </a:r>
          </a:p>
          <a:p>
            <a:pPr algn="ctr"/>
            <a:r>
              <a:rPr lang="en-US" sz="2800" b="1" dirty="0"/>
              <a:t>Industrial Product Offering</a:t>
            </a:r>
          </a:p>
        </p:txBody>
      </p:sp>
      <p:sp>
        <p:nvSpPr>
          <p:cNvPr id="8" name="Rectangle 8">
            <a:extLst>
              <a:ext uri="{FF2B5EF4-FFF2-40B4-BE49-F238E27FC236}">
                <a16:creationId xmlns:a16="http://schemas.microsoft.com/office/drawing/2014/main" id="{57E709D1-B3F8-4F2B-8714-4A1237DA5B1E}"/>
              </a:ext>
            </a:extLst>
          </p:cNvPr>
          <p:cNvSpPr>
            <a:spLocks noChangeArrowheads="1"/>
          </p:cNvSpPr>
          <p:nvPr/>
        </p:nvSpPr>
        <p:spPr bwMode="auto">
          <a:xfrm>
            <a:off x="0" y="6896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316" name="Picture 9" descr="C02-W-ENC-N12-B060604">
            <a:extLst>
              <a:ext uri="{FF2B5EF4-FFF2-40B4-BE49-F238E27FC236}">
                <a16:creationId xmlns:a16="http://schemas.microsoft.com/office/drawing/2014/main" id="{C175E4E9-1023-40AF-AE30-3AB11FE57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114" y="4398379"/>
            <a:ext cx="9334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12" descr="C15-W-ENC-N12-N12161206">
            <a:extLst>
              <a:ext uri="{FF2B5EF4-FFF2-40B4-BE49-F238E27FC236}">
                <a16:creationId xmlns:a16="http://schemas.microsoft.com/office/drawing/2014/main" id="{A0847ECC-63CD-4E39-8F78-2C6B2B116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147" y="3992184"/>
            <a:ext cx="12192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14" descr="C26-W-ENC-N12-WA604818FSD">
            <a:extLst>
              <a:ext uri="{FF2B5EF4-FFF2-40B4-BE49-F238E27FC236}">
                <a16:creationId xmlns:a16="http://schemas.microsoft.com/office/drawing/2014/main" id="{31E4256B-6E58-41E2-AC02-0782BF0461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48" t="2925" r="13574" b="13896"/>
          <a:stretch/>
        </p:blipFill>
        <p:spPr bwMode="auto">
          <a:xfrm>
            <a:off x="3561347" y="3611721"/>
            <a:ext cx="2021305" cy="19410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32A109D5-F60A-4326-AEF9-3DFB6EEB584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a:extLst>
              <a:ext uri="{FF2B5EF4-FFF2-40B4-BE49-F238E27FC236}">
                <a16:creationId xmlns:a16="http://schemas.microsoft.com/office/drawing/2014/main" id="{641A4483-4506-46DC-BDEF-3E749DE5FE5C}"/>
              </a:ext>
            </a:extLst>
          </p:cNvPr>
          <p:cNvPicPr/>
          <p:nvPr/>
        </p:nvPicPr>
        <p:blipFill>
          <a:blip r:embed="rId5" cstate="print"/>
          <a:srcRect/>
          <a:stretch>
            <a:fillRect/>
          </a:stretch>
        </p:blipFill>
        <p:spPr bwMode="auto">
          <a:xfrm>
            <a:off x="1245605" y="4038919"/>
            <a:ext cx="931080" cy="1321485"/>
          </a:xfrm>
          <a:prstGeom prst="rect">
            <a:avLst/>
          </a:prstGeom>
          <a:noFill/>
          <a:ln w="9525">
            <a:noFill/>
            <a:miter lim="800000"/>
            <a:headEnd/>
            <a:tailEnd/>
          </a:ln>
        </p:spPr>
      </p:pic>
      <p:pic>
        <p:nvPicPr>
          <p:cNvPr id="10" name="Picture 9" descr="G16-W-ENC-N4X-SSJW42">
            <a:extLst>
              <a:ext uri="{FF2B5EF4-FFF2-40B4-BE49-F238E27FC236}">
                <a16:creationId xmlns:a16="http://schemas.microsoft.com/office/drawing/2014/main" id="{16BA8A4F-9795-4F59-9263-3B3499191258}"/>
              </a:ext>
            </a:extLst>
          </p:cNvPr>
          <p:cNvPicPr/>
          <p:nvPr/>
        </p:nvPicPr>
        <p:blipFill>
          <a:blip r:embed="rId6" cstate="print"/>
          <a:srcRect t="27660" b="21277"/>
          <a:stretch>
            <a:fillRect/>
          </a:stretch>
        </p:blipFill>
        <p:spPr bwMode="auto">
          <a:xfrm>
            <a:off x="6801852" y="4369652"/>
            <a:ext cx="1671955" cy="976630"/>
          </a:xfrm>
          <a:prstGeom prst="rect">
            <a:avLst/>
          </a:prstGeom>
          <a:noFill/>
        </p:spPr>
      </p:pic>
    </p:spTree>
    <p:extLst>
      <p:ext uri="{BB962C8B-B14F-4D97-AF65-F5344CB8AC3E}">
        <p14:creationId xmlns:p14="http://schemas.microsoft.com/office/powerpoint/2010/main" val="224245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216539"/>
          </a:xfrm>
          <a:prstGeom prst="rect">
            <a:avLst/>
          </a:prstGeom>
          <a:noFill/>
        </p:spPr>
        <p:txBody>
          <a:bodyPr wrap="square" rtlCol="0">
            <a:spAutoFit/>
          </a:bodyPr>
          <a:lstStyle/>
          <a:p>
            <a:r>
              <a:rPr lang="en-US" sz="1400" b="1" u="sng" dirty="0">
                <a:solidFill>
                  <a:srgbClr val="000000"/>
                </a:solidFill>
              </a:rPr>
              <a:t>JIC Handy Series</a:t>
            </a:r>
          </a:p>
          <a:p>
            <a:r>
              <a:rPr lang="en-US" sz="1400" dirty="0">
                <a:solidFill>
                  <a:srgbClr val="000000"/>
                </a:solidFill>
              </a:rPr>
              <a:t>The “JIC” series is a Wiegmann enclosure that is rated Nema Type 12 and 13 where the lid is secured to the tub utilizing screws and there is no hinge side.</a:t>
            </a:r>
          </a:p>
          <a:p>
            <a:endParaRPr lang="en-US" sz="1400" dirty="0">
              <a:solidFill>
                <a:srgbClr val="000000"/>
              </a:solidFill>
            </a:endParaRPr>
          </a:p>
          <a:p>
            <a:r>
              <a:rPr lang="en-US" sz="1400" u="sng" dirty="0">
                <a:solidFill>
                  <a:srgbClr val="000000"/>
                </a:solidFill>
              </a:rPr>
              <a:t>Applications</a:t>
            </a:r>
          </a:p>
          <a:p>
            <a:r>
              <a:rPr lang="en-US" sz="1400" dirty="0"/>
              <a:t>Designed for use as very small instrument housings, electrical control enclosures, terminal wiring boxes and junction boxes.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4”x2”x2” up to 4”x4”x3”.</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lid.</a:t>
            </a:r>
          </a:p>
          <a:p>
            <a:pPr marL="285750" indent="-285750">
              <a:buFont typeface="Arial" panose="020B0604020202020204" pitchFamily="34" charset="0"/>
              <a:buChar char="•"/>
            </a:pPr>
            <a:r>
              <a:rPr lang="en-US" sz="1400" dirty="0"/>
              <a:t>External mounting plates are provided.</a:t>
            </a:r>
          </a:p>
          <a:p>
            <a:pPr marL="285750" indent="-285750">
              <a:buFont typeface="Arial" panose="020B0604020202020204" pitchFamily="34" charset="0"/>
              <a:buChar char="•"/>
            </a:pPr>
            <a:endParaRPr lang="en-US" sz="1400" u="sng" dirty="0"/>
          </a:p>
          <a:p>
            <a:r>
              <a:rPr lang="en-US" sz="1400" u="sng" dirty="0"/>
              <a:t>Back Panel</a:t>
            </a:r>
          </a:p>
          <a:p>
            <a:r>
              <a:rPr lang="en-US" sz="1400" dirty="0"/>
              <a:t>N/A</a:t>
            </a:r>
          </a:p>
          <a:p>
            <a:endParaRPr lang="en-US" sz="1600" u="sng" dirty="0"/>
          </a:p>
        </p:txBody>
      </p:sp>
      <p:pic>
        <p:nvPicPr>
          <p:cNvPr id="7" name="Picture 6" descr="C14-W-ENC-N12-JIC040202">
            <a:extLst>
              <a:ext uri="{FF2B5EF4-FFF2-40B4-BE49-F238E27FC236}">
                <a16:creationId xmlns:a16="http://schemas.microsoft.com/office/drawing/2014/main" id="{34F7B748-4054-4AAE-BA6C-43C994F9160E}"/>
              </a:ext>
            </a:extLst>
          </p:cNvPr>
          <p:cNvPicPr/>
          <p:nvPr/>
        </p:nvPicPr>
        <p:blipFill>
          <a:blip r:embed="rId7" cstate="print"/>
          <a:srcRect/>
          <a:stretch>
            <a:fillRect/>
          </a:stretch>
        </p:blipFill>
        <p:spPr bwMode="auto">
          <a:xfrm>
            <a:off x="428826" y="1291205"/>
            <a:ext cx="2202080" cy="2919848"/>
          </a:xfrm>
          <a:prstGeom prst="rect">
            <a:avLst/>
          </a:prstGeom>
          <a:noFill/>
        </p:spPr>
      </p:pic>
    </p:spTree>
    <p:extLst>
      <p:ext uri="{BB962C8B-B14F-4D97-AF65-F5344CB8AC3E}">
        <p14:creationId xmlns:p14="http://schemas.microsoft.com/office/powerpoint/2010/main" val="108257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431983"/>
          </a:xfrm>
          <a:prstGeom prst="rect">
            <a:avLst/>
          </a:prstGeom>
          <a:noFill/>
        </p:spPr>
        <p:txBody>
          <a:bodyPr wrap="square" rtlCol="0">
            <a:spAutoFit/>
          </a:bodyPr>
          <a:lstStyle/>
          <a:p>
            <a:r>
              <a:rPr lang="en-US" sz="1400" b="1" u="sng" dirty="0">
                <a:solidFill>
                  <a:srgbClr val="000000"/>
                </a:solidFill>
              </a:rPr>
              <a:t>B-CHFTC Series</a:t>
            </a:r>
          </a:p>
          <a:p>
            <a:r>
              <a:rPr lang="en-US" sz="1400" dirty="0">
                <a:solidFill>
                  <a:srgbClr val="000000"/>
                </a:solidFill>
              </a:rPr>
              <a:t>The “B-CHFTC” series is a Wiegmann enclosure that is rated Nema Type 12 and 13 where the door is secured to the tub utilizing a continuous hinge and quick release latches.  The door opening on the tub has a flange trough collar (FTC) around all 4 sides of the opening.</a:t>
            </a:r>
          </a:p>
          <a:p>
            <a:endParaRPr lang="en-US" sz="1400" dirty="0">
              <a:solidFill>
                <a:srgbClr val="000000"/>
              </a:solidFill>
            </a:endParaRPr>
          </a:p>
          <a:p>
            <a:r>
              <a:rPr lang="en-US" sz="1400" u="sng" dirty="0">
                <a:solidFill>
                  <a:srgbClr val="000000"/>
                </a:solidFill>
              </a:rPr>
              <a:t>Applications</a:t>
            </a:r>
          </a:p>
          <a:p>
            <a:r>
              <a:rPr lang="en-US" sz="1400" dirty="0"/>
              <a:t>Designed for use as electrical junction boxes, terminal wiring boxes and instrument housings.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6”x4”x4.53” up to 16”x14”x6.53”.</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External mounting plates are provided.</a:t>
            </a:r>
          </a:p>
          <a:p>
            <a:pPr marL="285750" indent="-285750">
              <a:buFont typeface="Arial" panose="020B0604020202020204" pitchFamily="34" charset="0"/>
              <a:buChar char="•"/>
            </a:pPr>
            <a:r>
              <a:rPr lang="en-US" sz="1400" dirty="0"/>
              <a:t>Weld nuts are provided for mounting optional sub panels.</a:t>
            </a:r>
          </a:p>
          <a:p>
            <a:pPr marL="285750" indent="-285750">
              <a:buFont typeface="Arial" panose="020B0604020202020204" pitchFamily="34" charset="0"/>
              <a:buChar char="•"/>
            </a:pPr>
            <a:endParaRPr lang="en-US" sz="1400" u="sng" dirty="0"/>
          </a:p>
          <a:p>
            <a:r>
              <a:rPr lang="en-US" sz="1400" u="sng" dirty="0"/>
              <a:t>Back Panel</a:t>
            </a:r>
          </a:p>
          <a:p>
            <a:r>
              <a:rPr lang="en-US" sz="1400" dirty="0"/>
              <a:t>“P” style back panel</a:t>
            </a:r>
          </a:p>
        </p:txBody>
      </p:sp>
      <p:pic>
        <p:nvPicPr>
          <p:cNvPr id="6" name="Picture 5" descr="C08-W-ENC-N12-BO60604CHQR">
            <a:extLst>
              <a:ext uri="{FF2B5EF4-FFF2-40B4-BE49-F238E27FC236}">
                <a16:creationId xmlns:a16="http://schemas.microsoft.com/office/drawing/2014/main" id="{1EE4460E-EC59-4E5B-AC31-071F6091FD85}"/>
              </a:ext>
            </a:extLst>
          </p:cNvPr>
          <p:cNvPicPr/>
          <p:nvPr/>
        </p:nvPicPr>
        <p:blipFill>
          <a:blip r:embed="rId7" cstate="print"/>
          <a:srcRect/>
          <a:stretch>
            <a:fillRect/>
          </a:stretch>
        </p:blipFill>
        <p:spPr bwMode="auto">
          <a:xfrm>
            <a:off x="519782" y="1542048"/>
            <a:ext cx="1974766" cy="2083468"/>
          </a:xfrm>
          <a:prstGeom prst="rect">
            <a:avLst/>
          </a:prstGeom>
          <a:noFill/>
        </p:spPr>
      </p:pic>
    </p:spTree>
    <p:extLst>
      <p:ext uri="{BB962C8B-B14F-4D97-AF65-F5344CB8AC3E}">
        <p14:creationId xmlns:p14="http://schemas.microsoft.com/office/powerpoint/2010/main" val="319885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431983"/>
          </a:xfrm>
          <a:prstGeom prst="rect">
            <a:avLst/>
          </a:prstGeom>
          <a:noFill/>
        </p:spPr>
        <p:txBody>
          <a:bodyPr wrap="square" rtlCol="0">
            <a:spAutoFit/>
          </a:bodyPr>
          <a:lstStyle/>
          <a:p>
            <a:r>
              <a:rPr lang="en-US" sz="1400" b="1" u="sng" dirty="0">
                <a:solidFill>
                  <a:srgbClr val="000000"/>
                </a:solidFill>
              </a:rPr>
              <a:t>N12 Series</a:t>
            </a:r>
          </a:p>
          <a:p>
            <a:r>
              <a:rPr lang="en-US" sz="1400" dirty="0">
                <a:solidFill>
                  <a:srgbClr val="000000"/>
                </a:solidFill>
              </a:rPr>
              <a:t>The “N12” wall mount series is a Wiegmann enclosure that is rated Nema Type 12 and 13 where the door is secured to the tub utilizing a continuous hinge and screw clamps.</a:t>
            </a:r>
          </a:p>
          <a:p>
            <a:endParaRPr lang="en-US" sz="1400" dirty="0">
              <a:solidFill>
                <a:srgbClr val="000000"/>
              </a:solidFill>
            </a:endParaRPr>
          </a:p>
          <a:p>
            <a:r>
              <a:rPr lang="en-US" sz="1400" u="sng" dirty="0">
                <a:solidFill>
                  <a:srgbClr val="000000"/>
                </a:solidFill>
              </a:rPr>
              <a:t>Applications</a:t>
            </a:r>
          </a:p>
          <a:p>
            <a:r>
              <a:rPr lang="en-US" sz="1400" dirty="0"/>
              <a:t>Designed for use as housings for electrical controls, instruments, components and associated wiring.</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12”x24”x6” up to 72”x36”x12”.</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External mounting feet are provided.</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A hasp and staple are provided for padlocking.</a:t>
            </a:r>
          </a:p>
          <a:p>
            <a:pPr marL="285750" indent="-285750">
              <a:buFont typeface="Arial" panose="020B0604020202020204" pitchFamily="34" charset="0"/>
              <a:buChar char="•"/>
            </a:pPr>
            <a:endParaRPr lang="en-US" sz="1400" u="sng" dirty="0"/>
          </a:p>
          <a:p>
            <a:r>
              <a:rPr lang="en-US" sz="1400" u="sng" dirty="0"/>
              <a:t>Back Panel</a:t>
            </a:r>
          </a:p>
          <a:p>
            <a:r>
              <a:rPr lang="en-US" sz="1400" dirty="0"/>
              <a:t>“NP” style back panel</a:t>
            </a:r>
          </a:p>
        </p:txBody>
      </p:sp>
      <p:pic>
        <p:nvPicPr>
          <p:cNvPr id="6" name="Picture 5" descr="C15-W-ENC-N12-N12161206">
            <a:extLst>
              <a:ext uri="{FF2B5EF4-FFF2-40B4-BE49-F238E27FC236}">
                <a16:creationId xmlns:a16="http://schemas.microsoft.com/office/drawing/2014/main" id="{34540B63-5E92-475C-8407-42CECCB6B736}"/>
              </a:ext>
            </a:extLst>
          </p:cNvPr>
          <p:cNvPicPr/>
          <p:nvPr/>
        </p:nvPicPr>
        <p:blipFill>
          <a:blip r:embed="rId7" cstate="print"/>
          <a:srcRect/>
          <a:stretch>
            <a:fillRect/>
          </a:stretch>
        </p:blipFill>
        <p:spPr bwMode="auto">
          <a:xfrm>
            <a:off x="442914" y="1339394"/>
            <a:ext cx="2244140" cy="2751344"/>
          </a:xfrm>
          <a:prstGeom prst="rect">
            <a:avLst/>
          </a:prstGeom>
          <a:noFill/>
        </p:spPr>
      </p:pic>
    </p:spTree>
    <p:extLst>
      <p:ext uri="{BB962C8B-B14F-4D97-AF65-F5344CB8AC3E}">
        <p14:creationId xmlns:p14="http://schemas.microsoft.com/office/powerpoint/2010/main" val="209864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616648"/>
          </a:xfrm>
          <a:prstGeom prst="rect">
            <a:avLst/>
          </a:prstGeom>
          <a:noFill/>
        </p:spPr>
        <p:txBody>
          <a:bodyPr wrap="square" rtlCol="0">
            <a:spAutoFit/>
          </a:bodyPr>
          <a:lstStyle/>
          <a:p>
            <a:r>
              <a:rPr lang="en-US" sz="1400" b="1" u="sng" dirty="0">
                <a:solidFill>
                  <a:srgbClr val="000000"/>
                </a:solidFill>
              </a:rPr>
              <a:t>WA-WF Series</a:t>
            </a:r>
          </a:p>
          <a:p>
            <a:r>
              <a:rPr lang="en-US" sz="1400" dirty="0">
                <a:solidFill>
                  <a:srgbClr val="000000"/>
                </a:solidFill>
              </a:rPr>
              <a:t>The “WA-WF” series is a Wiegmann enclosure that is rated Nema Type 12 where the overlapping doors are secured to the tub utilizing continuous hinges and a 3 point latching mechanism.</a:t>
            </a:r>
          </a:p>
          <a:p>
            <a:endParaRPr lang="en-US" sz="1400" dirty="0">
              <a:solidFill>
                <a:srgbClr val="000000"/>
              </a:solidFill>
            </a:endParaRPr>
          </a:p>
          <a:p>
            <a:r>
              <a:rPr lang="en-US" sz="1400" u="sng" dirty="0">
                <a:solidFill>
                  <a:srgbClr val="000000"/>
                </a:solidFill>
              </a:rPr>
              <a:t>Applications</a:t>
            </a:r>
          </a:p>
          <a:p>
            <a:r>
              <a:rPr lang="en-US" sz="1400" dirty="0"/>
              <a:t>Designed for use as housings for electrical controls, instruments, components and associated wiring.</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24”x42”x8” up to 48”x48”x12”.</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doors.</a:t>
            </a:r>
          </a:p>
          <a:p>
            <a:pPr marL="285750" indent="-285750">
              <a:buFont typeface="Arial" panose="020B0604020202020204" pitchFamily="34" charset="0"/>
              <a:buChar char="•"/>
            </a:pPr>
            <a:r>
              <a:rPr lang="en-US" sz="1400" dirty="0"/>
              <a:t>External mounting feet are provided.</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A key locking handle is provided.</a:t>
            </a:r>
          </a:p>
          <a:p>
            <a:pPr marL="285750" indent="-285750">
              <a:buFont typeface="Arial" panose="020B0604020202020204" pitchFamily="34" charset="0"/>
              <a:buChar char="•"/>
            </a:pPr>
            <a:endParaRPr lang="en-US" sz="1400" dirty="0"/>
          </a:p>
          <a:p>
            <a:r>
              <a:rPr lang="en-US" sz="1400" u="sng" dirty="0"/>
              <a:t>Back Panel</a:t>
            </a:r>
          </a:p>
          <a:p>
            <a:r>
              <a:rPr lang="en-US" sz="1400" dirty="0"/>
              <a:t>“NP” style back panel for sizes up to 36”x60”x12”</a:t>
            </a:r>
          </a:p>
          <a:p>
            <a:r>
              <a:rPr lang="en-US" sz="1400" dirty="0"/>
              <a:t>“NPDD” style back panel for sizes 42”x42”x12” and above</a:t>
            </a:r>
          </a:p>
        </p:txBody>
      </p:sp>
      <p:pic>
        <p:nvPicPr>
          <p:cNvPr id="6" name="Picture 5" descr="C18-W-ENC-N12-WA244808WF">
            <a:extLst>
              <a:ext uri="{FF2B5EF4-FFF2-40B4-BE49-F238E27FC236}">
                <a16:creationId xmlns:a16="http://schemas.microsoft.com/office/drawing/2014/main" id="{D52762A5-AF2A-4079-9B88-08BCB5F89CA3}"/>
              </a:ext>
            </a:extLst>
          </p:cNvPr>
          <p:cNvPicPr/>
          <p:nvPr/>
        </p:nvPicPr>
        <p:blipFill>
          <a:blip r:embed="rId7" cstate="print"/>
          <a:srcRect/>
          <a:stretch>
            <a:fillRect/>
          </a:stretch>
        </p:blipFill>
        <p:spPr bwMode="auto">
          <a:xfrm>
            <a:off x="419350" y="1512721"/>
            <a:ext cx="2107281" cy="1719763"/>
          </a:xfrm>
          <a:prstGeom prst="rect">
            <a:avLst/>
          </a:prstGeom>
          <a:noFill/>
        </p:spPr>
      </p:pic>
    </p:spTree>
    <p:extLst>
      <p:ext uri="{BB962C8B-B14F-4D97-AF65-F5344CB8AC3E}">
        <p14:creationId xmlns:p14="http://schemas.microsoft.com/office/powerpoint/2010/main" val="271433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647426"/>
          </a:xfrm>
          <a:prstGeom prst="rect">
            <a:avLst/>
          </a:prstGeom>
          <a:noFill/>
        </p:spPr>
        <p:txBody>
          <a:bodyPr wrap="square" rtlCol="0">
            <a:spAutoFit/>
          </a:bodyPr>
          <a:lstStyle/>
          <a:p>
            <a:r>
              <a:rPr lang="en-US" sz="1400" b="1" u="sng" dirty="0">
                <a:solidFill>
                  <a:srgbClr val="000000"/>
                </a:solidFill>
              </a:rPr>
              <a:t>WA-FM Series</a:t>
            </a:r>
          </a:p>
          <a:p>
            <a:r>
              <a:rPr lang="en-US" sz="1400" dirty="0">
                <a:solidFill>
                  <a:srgbClr val="000000"/>
                </a:solidFill>
              </a:rPr>
              <a:t>The “WA-FM” series is a Wiegmann enclosure that is rated Nema Type 12 and 13 where the door is secured to the tub utilizing a continuous hinge and screws.  These enclosures come with an external frame to allow the enclosure to be recessed in a wall (flush mount).</a:t>
            </a:r>
          </a:p>
          <a:p>
            <a:endParaRPr lang="en-US" sz="1400" dirty="0">
              <a:solidFill>
                <a:srgbClr val="000000"/>
              </a:solidFill>
            </a:endParaRPr>
          </a:p>
          <a:p>
            <a:r>
              <a:rPr lang="en-US" sz="1400" u="sng" dirty="0">
                <a:solidFill>
                  <a:srgbClr val="000000"/>
                </a:solidFill>
              </a:rPr>
              <a:t>Applications</a:t>
            </a:r>
          </a:p>
          <a:p>
            <a:r>
              <a:rPr lang="en-US" sz="1400" dirty="0"/>
              <a:t>Designed for use as housings for electrical controls, terminals and instruments.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16”x12”x6” up to 36”x30”x8”.</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Mounting holes are provided in the external frame.</a:t>
            </a:r>
          </a:p>
          <a:p>
            <a:pPr marL="285750" indent="-285750">
              <a:buFont typeface="Arial" panose="020B0604020202020204" pitchFamily="34" charset="0"/>
              <a:buChar char="•"/>
            </a:pPr>
            <a:r>
              <a:rPr lang="en-US" sz="1400" dirty="0"/>
              <a:t>Collar studs are provided for mounting optional sub panels.</a:t>
            </a:r>
          </a:p>
          <a:p>
            <a:endParaRPr lang="en-US" sz="1400" u="sng" dirty="0"/>
          </a:p>
          <a:p>
            <a:r>
              <a:rPr lang="en-US" sz="1400" u="sng" dirty="0"/>
              <a:t>Back Panel</a:t>
            </a:r>
          </a:p>
          <a:p>
            <a:r>
              <a:rPr lang="en-US" sz="1400" dirty="0"/>
              <a:t>“NP” style back panel</a:t>
            </a:r>
          </a:p>
          <a:p>
            <a:endParaRPr lang="en-US" sz="1600" u="sng" dirty="0"/>
          </a:p>
        </p:txBody>
      </p:sp>
      <p:pic>
        <p:nvPicPr>
          <p:cNvPr id="6" name="Picture 5" descr="C20-W-ENC-N12-WA202006FM">
            <a:extLst>
              <a:ext uri="{FF2B5EF4-FFF2-40B4-BE49-F238E27FC236}">
                <a16:creationId xmlns:a16="http://schemas.microsoft.com/office/drawing/2014/main" id="{5A8F02B4-7761-4F92-A824-7BEFAA8FE435}"/>
              </a:ext>
            </a:extLst>
          </p:cNvPr>
          <p:cNvPicPr/>
          <p:nvPr/>
        </p:nvPicPr>
        <p:blipFill>
          <a:blip r:embed="rId7" cstate="print"/>
          <a:srcRect/>
          <a:stretch>
            <a:fillRect/>
          </a:stretch>
        </p:blipFill>
        <p:spPr bwMode="auto">
          <a:xfrm>
            <a:off x="662238" y="1299890"/>
            <a:ext cx="1832309" cy="2498558"/>
          </a:xfrm>
          <a:prstGeom prst="rect">
            <a:avLst/>
          </a:prstGeom>
          <a:noFill/>
        </p:spPr>
      </p:pic>
    </p:spTree>
    <p:extLst>
      <p:ext uri="{BB962C8B-B14F-4D97-AF65-F5344CB8AC3E}">
        <p14:creationId xmlns:p14="http://schemas.microsoft.com/office/powerpoint/2010/main" val="555288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647426"/>
          </a:xfrm>
          <a:prstGeom prst="rect">
            <a:avLst/>
          </a:prstGeom>
          <a:noFill/>
        </p:spPr>
        <p:txBody>
          <a:bodyPr wrap="square" rtlCol="0">
            <a:spAutoFit/>
          </a:bodyPr>
          <a:lstStyle/>
          <a:p>
            <a:r>
              <a:rPr lang="en-US" sz="1400" b="1" u="sng" dirty="0">
                <a:solidFill>
                  <a:srgbClr val="000000"/>
                </a:solidFill>
              </a:rPr>
              <a:t>N12 Floor Mount Series</a:t>
            </a:r>
          </a:p>
          <a:p>
            <a:r>
              <a:rPr lang="en-US" sz="1400" dirty="0">
                <a:solidFill>
                  <a:srgbClr val="000000"/>
                </a:solidFill>
              </a:rPr>
              <a:t>The “N12” floor mount series is a Wiegmann enclosure that is rated Nema Type 12 where the overlapping doors are secured to the tub utilizing continuous hinges and a 3 point key &amp; pad lockable handle.</a:t>
            </a:r>
          </a:p>
          <a:p>
            <a:endParaRPr lang="en-US" sz="1400" dirty="0">
              <a:solidFill>
                <a:srgbClr val="000000"/>
              </a:solidFill>
            </a:endParaRPr>
          </a:p>
          <a:p>
            <a:r>
              <a:rPr lang="en-US" sz="1400" u="sng" dirty="0">
                <a:solidFill>
                  <a:srgbClr val="000000"/>
                </a:solidFill>
              </a:rPr>
              <a:t>Applications</a:t>
            </a:r>
          </a:p>
          <a:p>
            <a:r>
              <a:rPr lang="en-US" sz="1400" dirty="0"/>
              <a:t>Designed for a wide array of usages to include housings for electrical controls, instruments, motor starters, drives and PLC’s.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54”x42”x8” up to 72”x72”x24”.</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doors and the over lapping door pocket.</a:t>
            </a:r>
          </a:p>
          <a:p>
            <a:pPr marL="285750" indent="-285750">
              <a:buFont typeface="Arial" panose="020B0604020202020204" pitchFamily="34" charset="0"/>
              <a:buChar char="•"/>
            </a:pPr>
            <a:r>
              <a:rPr lang="en-US" sz="1400" dirty="0"/>
              <a:t>With 12” tall floor mount kits welded to the bottom of the enclosure.</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Sub panel supports and internal light mounting bracket are provided.</a:t>
            </a:r>
          </a:p>
          <a:p>
            <a:pPr marL="285750" indent="-285750">
              <a:buFont typeface="Arial" panose="020B0604020202020204" pitchFamily="34" charset="0"/>
              <a:buChar char="•"/>
            </a:pPr>
            <a:r>
              <a:rPr lang="en-US" sz="1400" dirty="0"/>
              <a:t>Lifting eyes are provided.</a:t>
            </a:r>
          </a:p>
          <a:p>
            <a:endParaRPr lang="en-US" sz="1400" u="sng" dirty="0"/>
          </a:p>
          <a:p>
            <a:r>
              <a:rPr lang="en-US" sz="1400" u="sng" dirty="0"/>
              <a:t>Back Panel</a:t>
            </a:r>
          </a:p>
          <a:p>
            <a:r>
              <a:rPr lang="en-US" sz="1400" dirty="0"/>
              <a:t>“NPDD” style back panel</a:t>
            </a:r>
          </a:p>
        </p:txBody>
      </p:sp>
      <p:pic>
        <p:nvPicPr>
          <p:cNvPr id="6" name="Picture 5" descr="C22-W-ENC-N12-N12544208">
            <a:extLst>
              <a:ext uri="{FF2B5EF4-FFF2-40B4-BE49-F238E27FC236}">
                <a16:creationId xmlns:a16="http://schemas.microsoft.com/office/drawing/2014/main" id="{2FA77284-EE35-4E0D-B5E2-B5D1F93A6178}"/>
              </a:ext>
            </a:extLst>
          </p:cNvPr>
          <p:cNvPicPr/>
          <p:nvPr/>
        </p:nvPicPr>
        <p:blipFill>
          <a:blip r:embed="rId7" cstate="print"/>
          <a:srcRect/>
          <a:stretch>
            <a:fillRect/>
          </a:stretch>
        </p:blipFill>
        <p:spPr bwMode="auto">
          <a:xfrm>
            <a:off x="310649" y="1382963"/>
            <a:ext cx="2330450" cy="3225800"/>
          </a:xfrm>
          <a:prstGeom prst="rect">
            <a:avLst/>
          </a:prstGeom>
          <a:noFill/>
        </p:spPr>
      </p:pic>
    </p:spTree>
    <p:extLst>
      <p:ext uri="{BB962C8B-B14F-4D97-AF65-F5344CB8AC3E}">
        <p14:creationId xmlns:p14="http://schemas.microsoft.com/office/powerpoint/2010/main" val="391674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5262979"/>
          </a:xfrm>
          <a:prstGeom prst="rect">
            <a:avLst/>
          </a:prstGeom>
          <a:noFill/>
        </p:spPr>
        <p:txBody>
          <a:bodyPr wrap="square" rtlCol="0">
            <a:spAutoFit/>
          </a:bodyPr>
          <a:lstStyle/>
          <a:p>
            <a:r>
              <a:rPr lang="en-US" sz="1400" b="1" u="sng" dirty="0">
                <a:solidFill>
                  <a:srgbClr val="000000"/>
                </a:solidFill>
              </a:rPr>
              <a:t>WA-FS, WA-FSD, WA-FSDA, &amp; WA-FSDAD Series</a:t>
            </a:r>
          </a:p>
          <a:p>
            <a:r>
              <a:rPr lang="en-US" sz="1400" dirty="0">
                <a:solidFill>
                  <a:srgbClr val="000000"/>
                </a:solidFill>
              </a:rPr>
              <a:t>The “WA-FS” free standing series is a Wiegmann enclosure that is rated Nema Type 12 where the door is secured to the tub utilizing a continuous hinge and a 3 point key &amp; pad lockable handle.</a:t>
            </a:r>
          </a:p>
          <a:p>
            <a:pPr marL="285750" indent="-285750">
              <a:buFont typeface="Arial" panose="020B0604020202020204" pitchFamily="34" charset="0"/>
              <a:buChar char="•"/>
            </a:pPr>
            <a:r>
              <a:rPr lang="en-US" sz="1400" dirty="0">
                <a:solidFill>
                  <a:srgbClr val="000000"/>
                </a:solidFill>
              </a:rPr>
              <a:t>WA-FS is single door single access</a:t>
            </a:r>
          </a:p>
          <a:p>
            <a:pPr marL="285750" indent="-285750">
              <a:buFont typeface="Arial" panose="020B0604020202020204" pitchFamily="34" charset="0"/>
              <a:buChar char="•"/>
            </a:pPr>
            <a:r>
              <a:rPr lang="en-US" sz="1400" dirty="0">
                <a:solidFill>
                  <a:srgbClr val="000000"/>
                </a:solidFill>
              </a:rPr>
              <a:t>WA-FSD is double door single access</a:t>
            </a:r>
          </a:p>
          <a:p>
            <a:pPr marL="285750" indent="-285750">
              <a:buFont typeface="Arial" panose="020B0604020202020204" pitchFamily="34" charset="0"/>
              <a:buChar char="•"/>
            </a:pPr>
            <a:r>
              <a:rPr lang="en-US" sz="1400" dirty="0">
                <a:solidFill>
                  <a:srgbClr val="000000"/>
                </a:solidFill>
              </a:rPr>
              <a:t>WA-FSDA is single door dual access</a:t>
            </a:r>
          </a:p>
          <a:p>
            <a:pPr marL="285750" indent="-285750">
              <a:buFont typeface="Arial" panose="020B0604020202020204" pitchFamily="34" charset="0"/>
              <a:buChar char="•"/>
            </a:pPr>
            <a:r>
              <a:rPr lang="en-US" sz="1400" dirty="0">
                <a:solidFill>
                  <a:srgbClr val="000000"/>
                </a:solidFill>
              </a:rPr>
              <a:t>WA-FSDAD is double door dual access</a:t>
            </a:r>
          </a:p>
          <a:p>
            <a:pPr marL="285750" indent="-285750">
              <a:buFont typeface="Arial" panose="020B0604020202020204" pitchFamily="34" charset="0"/>
              <a:buChar char="•"/>
            </a:pPr>
            <a:endParaRPr lang="en-US" sz="1400" dirty="0">
              <a:solidFill>
                <a:srgbClr val="000000"/>
              </a:solidFill>
            </a:endParaRPr>
          </a:p>
          <a:p>
            <a:r>
              <a:rPr lang="en-US" sz="1400" u="sng" dirty="0">
                <a:solidFill>
                  <a:srgbClr val="000000"/>
                </a:solidFill>
              </a:rPr>
              <a:t>Applications</a:t>
            </a:r>
          </a:p>
          <a:p>
            <a:r>
              <a:rPr lang="en-US" sz="1400" dirty="0"/>
              <a:t>Designed for a wide array of usages to include protection for electrical controls, instruments, motor starters, drives and PLC’s.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60”x24”x18” up to 90”x72”x36”.</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Side </a:t>
            </a:r>
            <a:r>
              <a:rPr lang="en-US" sz="1400" dirty="0" err="1"/>
              <a:t>uni</a:t>
            </a:r>
            <a:r>
              <a:rPr lang="en-US" sz="1400" dirty="0"/>
              <a:t>-struts are provided for mounting optional sub panels.</a:t>
            </a:r>
          </a:p>
          <a:p>
            <a:pPr marL="285750" indent="-285750">
              <a:buFont typeface="Arial" panose="020B0604020202020204" pitchFamily="34" charset="0"/>
              <a:buChar char="•"/>
            </a:pPr>
            <a:r>
              <a:rPr lang="en-US" sz="1400" dirty="0"/>
              <a:t>An internal light mounting bracket is provided.</a:t>
            </a:r>
          </a:p>
          <a:p>
            <a:pPr marL="285750" indent="-285750">
              <a:buFont typeface="Arial" panose="020B0604020202020204" pitchFamily="34" charset="0"/>
              <a:buChar char="•"/>
            </a:pPr>
            <a:r>
              <a:rPr lang="en-US" sz="1400" dirty="0"/>
              <a:t>Lifting eyes are provided.</a:t>
            </a:r>
          </a:p>
          <a:p>
            <a:endParaRPr lang="en-US" sz="1400" dirty="0"/>
          </a:p>
          <a:p>
            <a:r>
              <a:rPr lang="en-US" sz="1400" u="sng" dirty="0"/>
              <a:t>Back Panel</a:t>
            </a:r>
          </a:p>
          <a:p>
            <a:r>
              <a:rPr lang="en-US" sz="1400" dirty="0"/>
              <a:t>“WA-F1/F2” style back panel</a:t>
            </a:r>
          </a:p>
        </p:txBody>
      </p:sp>
      <p:pic>
        <p:nvPicPr>
          <p:cNvPr id="6" name="Picture 5" descr="C24-W-ENC-N12-WA603624FS">
            <a:extLst>
              <a:ext uri="{FF2B5EF4-FFF2-40B4-BE49-F238E27FC236}">
                <a16:creationId xmlns:a16="http://schemas.microsoft.com/office/drawing/2014/main" id="{B2B73797-DC0D-42E3-BA70-BB3E71B12CDC}"/>
              </a:ext>
            </a:extLst>
          </p:cNvPr>
          <p:cNvPicPr/>
          <p:nvPr/>
        </p:nvPicPr>
        <p:blipFill>
          <a:blip r:embed="rId7" cstate="print"/>
          <a:srcRect/>
          <a:stretch>
            <a:fillRect/>
          </a:stretch>
        </p:blipFill>
        <p:spPr bwMode="auto">
          <a:xfrm>
            <a:off x="555683" y="1066614"/>
            <a:ext cx="1731712" cy="2959953"/>
          </a:xfrm>
          <a:prstGeom prst="rect">
            <a:avLst/>
          </a:prstGeom>
          <a:noFill/>
        </p:spPr>
      </p:pic>
      <p:pic>
        <p:nvPicPr>
          <p:cNvPr id="7" name="Picture 6" descr="C26-W-ENC-N12-WA604818FSD">
            <a:extLst>
              <a:ext uri="{FF2B5EF4-FFF2-40B4-BE49-F238E27FC236}">
                <a16:creationId xmlns:a16="http://schemas.microsoft.com/office/drawing/2014/main" id="{7F8C7809-08EF-4D5A-8298-1B3F9838076B}"/>
              </a:ext>
            </a:extLst>
          </p:cNvPr>
          <p:cNvPicPr/>
          <p:nvPr/>
        </p:nvPicPr>
        <p:blipFill>
          <a:blip r:embed="rId8" cstate="print"/>
          <a:srcRect/>
          <a:stretch>
            <a:fillRect/>
          </a:stretch>
        </p:blipFill>
        <p:spPr bwMode="auto">
          <a:xfrm>
            <a:off x="449905" y="3858126"/>
            <a:ext cx="2103688" cy="2602832"/>
          </a:xfrm>
          <a:prstGeom prst="rect">
            <a:avLst/>
          </a:prstGeom>
          <a:noFill/>
        </p:spPr>
      </p:pic>
    </p:spTree>
    <p:extLst>
      <p:ext uri="{BB962C8B-B14F-4D97-AF65-F5344CB8AC3E}">
        <p14:creationId xmlns:p14="http://schemas.microsoft.com/office/powerpoint/2010/main" val="266678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5047536"/>
          </a:xfrm>
          <a:prstGeom prst="rect">
            <a:avLst/>
          </a:prstGeom>
          <a:noFill/>
        </p:spPr>
        <p:txBody>
          <a:bodyPr wrap="square" rtlCol="0">
            <a:spAutoFit/>
          </a:bodyPr>
          <a:lstStyle/>
          <a:p>
            <a:r>
              <a:rPr lang="en-US" sz="1400" b="1" u="sng" dirty="0">
                <a:solidFill>
                  <a:srgbClr val="000000"/>
                </a:solidFill>
              </a:rPr>
              <a:t>WA-M-E Series</a:t>
            </a:r>
          </a:p>
          <a:p>
            <a:r>
              <a:rPr lang="en-US" sz="1400" dirty="0">
                <a:solidFill>
                  <a:srgbClr val="000000"/>
                </a:solidFill>
              </a:rPr>
              <a:t>The “WA-M-E” multi door free standing series is a Wiegmann enclosure that is rated Nema Type 12 that has 3, 4 or 5 doors on the front of the enclosure, where the doors are secured to the tub utilizing continuous hinges and 3 point key &amp; pad lockable handles.</a:t>
            </a:r>
          </a:p>
          <a:p>
            <a:endParaRPr lang="en-US" sz="1400" dirty="0">
              <a:solidFill>
                <a:srgbClr val="000000"/>
              </a:solidFill>
            </a:endParaRPr>
          </a:p>
          <a:p>
            <a:r>
              <a:rPr lang="en-US" sz="1400" u="sng" dirty="0">
                <a:solidFill>
                  <a:srgbClr val="000000"/>
                </a:solidFill>
              </a:rPr>
              <a:t>Applications</a:t>
            </a:r>
          </a:p>
          <a:p>
            <a:r>
              <a:rPr lang="en-US" sz="1400" dirty="0"/>
              <a:t>Designed for a wide array of usages to include housings for electrical controls, instruments, motor starters, drives and PLC’s.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86”x112”x14” up to 86”x187”x20”.</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doors and the over lapping door pockets.</a:t>
            </a:r>
          </a:p>
          <a:p>
            <a:pPr marL="285750" indent="-285750">
              <a:buFont typeface="Arial" panose="020B0604020202020204" pitchFamily="34" charset="0"/>
              <a:buChar char="•"/>
            </a:pPr>
            <a:r>
              <a:rPr lang="en-US" sz="1400" dirty="0"/>
              <a:t>Sub panels are provided and are mounted on collar studs.</a:t>
            </a:r>
          </a:p>
          <a:p>
            <a:pPr marL="285750" indent="-285750">
              <a:buFont typeface="Arial" panose="020B0604020202020204" pitchFamily="34" charset="0"/>
              <a:buChar char="•"/>
            </a:pPr>
            <a:r>
              <a:rPr lang="en-US" sz="1400" dirty="0"/>
              <a:t>Sub panel supports and an internal light mounting bracket is provided.</a:t>
            </a:r>
          </a:p>
          <a:p>
            <a:pPr marL="285750" indent="-285750">
              <a:buFont typeface="Arial" panose="020B0604020202020204" pitchFamily="34" charset="0"/>
              <a:buChar char="•"/>
            </a:pPr>
            <a:r>
              <a:rPr lang="en-US" sz="1400" dirty="0"/>
              <a:t>Lifting eyes are provided.</a:t>
            </a:r>
          </a:p>
          <a:p>
            <a:endParaRPr lang="en-US" sz="1400" dirty="0"/>
          </a:p>
          <a:p>
            <a:r>
              <a:rPr lang="en-US" sz="1400" u="sng" dirty="0"/>
              <a:t>Back Panel</a:t>
            </a:r>
          </a:p>
          <a:p>
            <a:r>
              <a:rPr lang="en-US" sz="1400" dirty="0"/>
              <a:t>The back panels are included with the enclosure but “MD-P” style back panels can be ordered as replacements if needed.</a:t>
            </a:r>
          </a:p>
        </p:txBody>
      </p:sp>
      <p:pic>
        <p:nvPicPr>
          <p:cNvPr id="6" name="Picture 5" descr="C32-W_ENC_WA86M5E">
            <a:extLst>
              <a:ext uri="{FF2B5EF4-FFF2-40B4-BE49-F238E27FC236}">
                <a16:creationId xmlns:a16="http://schemas.microsoft.com/office/drawing/2014/main" id="{5078DC2A-D7BF-44ED-A86C-3CF14DF3414E}"/>
              </a:ext>
            </a:extLst>
          </p:cNvPr>
          <p:cNvPicPr/>
          <p:nvPr/>
        </p:nvPicPr>
        <p:blipFill>
          <a:blip r:embed="rId7" cstate="print"/>
          <a:srcRect/>
          <a:stretch>
            <a:fillRect/>
          </a:stretch>
        </p:blipFill>
        <p:spPr bwMode="auto">
          <a:xfrm>
            <a:off x="64169" y="1513306"/>
            <a:ext cx="3103082" cy="2633579"/>
          </a:xfrm>
          <a:prstGeom prst="rect">
            <a:avLst/>
          </a:prstGeom>
          <a:noFill/>
        </p:spPr>
      </p:pic>
    </p:spTree>
    <p:extLst>
      <p:ext uri="{BB962C8B-B14F-4D97-AF65-F5344CB8AC3E}">
        <p14:creationId xmlns:p14="http://schemas.microsoft.com/office/powerpoint/2010/main" val="214756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a:t>
            </a:r>
            <a:r>
              <a:rPr lang="en-US" sz="2800" kern="0">
                <a:solidFill>
                  <a:srgbClr val="000000"/>
                </a:solidFill>
                <a:latin typeface="Arial"/>
              </a:rPr>
              <a:t>D – NEMA 4</a:t>
            </a:r>
            <a:endParaRPr lang="en-US" sz="2800" kern="0" dirty="0">
              <a:solidFill>
                <a:srgbClr val="000000"/>
              </a:solidFill>
              <a:latin typeface="Arial"/>
            </a:endParaRP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401205"/>
          </a:xfrm>
          <a:prstGeom prst="rect">
            <a:avLst/>
          </a:prstGeom>
          <a:noFill/>
        </p:spPr>
        <p:txBody>
          <a:bodyPr wrap="square" rtlCol="0">
            <a:spAutoFit/>
          </a:bodyPr>
          <a:lstStyle/>
          <a:p>
            <a:r>
              <a:rPr lang="en-US" sz="1400" b="1" u="sng" dirty="0">
                <a:solidFill>
                  <a:srgbClr val="000000"/>
                </a:solidFill>
              </a:rPr>
              <a:t>BN4 Series (Lift-off cover wall mounts)</a:t>
            </a:r>
          </a:p>
          <a:p>
            <a:r>
              <a:rPr lang="en-US" sz="1400" dirty="0">
                <a:solidFill>
                  <a:srgbClr val="000000"/>
                </a:solidFill>
              </a:rPr>
              <a:t>The “BN4” series is a Wiegmann enclosure that is rated </a:t>
            </a:r>
            <a:r>
              <a:rPr lang="en-US" sz="1400" dirty="0" err="1">
                <a:solidFill>
                  <a:srgbClr val="000000"/>
                </a:solidFill>
              </a:rPr>
              <a:t>Nema</a:t>
            </a:r>
            <a:r>
              <a:rPr lang="en-US" sz="1400" dirty="0">
                <a:solidFill>
                  <a:srgbClr val="000000"/>
                </a:solidFill>
              </a:rPr>
              <a:t> Type 4, 12 and 13 where the lid is secured to the tub utilizing screw clamps and does not have a hinged side.</a:t>
            </a:r>
          </a:p>
          <a:p>
            <a:endParaRPr lang="en-US" sz="1400" dirty="0">
              <a:solidFill>
                <a:srgbClr val="000000"/>
              </a:solidFill>
            </a:endParaRPr>
          </a:p>
          <a:p>
            <a:r>
              <a:rPr lang="en-US" sz="1400" u="sng" dirty="0">
                <a:solidFill>
                  <a:srgbClr val="000000"/>
                </a:solidFill>
              </a:rPr>
              <a:t>Applications</a:t>
            </a:r>
          </a:p>
          <a:p>
            <a:r>
              <a:rPr lang="en-US" sz="1400" dirty="0"/>
              <a:t>Designed for use as junction boxes, terminal wiring boxes, electrical control enclosures and instrument housings.</a:t>
            </a:r>
          </a:p>
          <a:p>
            <a:endParaRPr lang="en-US" sz="1400" dirty="0"/>
          </a:p>
          <a:p>
            <a:pPr marL="174625" indent="-174625"/>
            <a:r>
              <a:rPr lang="en-US" sz="1400" u="sng" dirty="0"/>
              <a:t>Specifications</a:t>
            </a:r>
          </a:p>
          <a:p>
            <a:pPr marL="287338" indent="-287338"/>
            <a:r>
              <a:rPr lang="en-US" sz="1400" dirty="0"/>
              <a:t>•	Offered in sizes from 4”x4”x3” up to 16”x14”x6”.</a:t>
            </a:r>
          </a:p>
          <a:p>
            <a:pPr marL="287338" indent="-287338"/>
            <a:r>
              <a:rPr lang="en-US" sz="1400" dirty="0"/>
              <a:t>•	Manufactured from carbon steel that is coated with ANSI 61 powder coat paint.</a:t>
            </a:r>
          </a:p>
          <a:p>
            <a:pPr marL="287338" indent="-287338"/>
            <a:r>
              <a:rPr lang="en-US" sz="1400" dirty="0"/>
              <a:t>•	Gasket applied to the lid.</a:t>
            </a:r>
          </a:p>
          <a:p>
            <a:pPr marL="287338" indent="-287338"/>
            <a:r>
              <a:rPr lang="en-US" sz="1400" dirty="0"/>
              <a:t>•	External mounting plates are provided.</a:t>
            </a:r>
          </a:p>
          <a:p>
            <a:pPr marL="287338" indent="-287338"/>
            <a:r>
              <a:rPr lang="en-US" sz="1400" dirty="0"/>
              <a:t>•	Weld nuts are provided on sizes 6”x4”x3” and larger for mounting optional sub panels.</a:t>
            </a:r>
          </a:p>
          <a:p>
            <a:endParaRPr lang="en-US" sz="1400" dirty="0"/>
          </a:p>
          <a:p>
            <a:r>
              <a:rPr lang="en-US" sz="1400" u="sng" dirty="0"/>
              <a:t>Back Panel</a:t>
            </a:r>
          </a:p>
          <a:p>
            <a:r>
              <a:rPr lang="en-US" sz="1400" dirty="0"/>
              <a:t>“P” series back panel</a:t>
            </a:r>
          </a:p>
        </p:txBody>
      </p:sp>
      <p:pic>
        <p:nvPicPr>
          <p:cNvPr id="3" name="Picture 2">
            <a:extLst>
              <a:ext uri="{FF2B5EF4-FFF2-40B4-BE49-F238E27FC236}">
                <a16:creationId xmlns:a16="http://schemas.microsoft.com/office/drawing/2014/main" id="{51E70E35-999C-4A9F-9553-4A9986383C4B}"/>
              </a:ext>
            </a:extLst>
          </p:cNvPr>
          <p:cNvPicPr>
            <a:picLocks noChangeAspect="1"/>
          </p:cNvPicPr>
          <p:nvPr/>
        </p:nvPicPr>
        <p:blipFill>
          <a:blip r:embed="rId7"/>
          <a:stretch>
            <a:fillRect/>
          </a:stretch>
        </p:blipFill>
        <p:spPr>
          <a:xfrm>
            <a:off x="531451" y="1182624"/>
            <a:ext cx="1837280" cy="2246376"/>
          </a:xfrm>
          <a:prstGeom prst="rect">
            <a:avLst/>
          </a:prstGeom>
        </p:spPr>
      </p:pic>
    </p:spTree>
    <p:extLst>
      <p:ext uri="{BB962C8B-B14F-4D97-AF65-F5344CB8AC3E}">
        <p14:creationId xmlns:p14="http://schemas.microsoft.com/office/powerpoint/2010/main" val="192866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401205"/>
          </a:xfrm>
          <a:prstGeom prst="rect">
            <a:avLst/>
          </a:prstGeom>
          <a:noFill/>
        </p:spPr>
        <p:txBody>
          <a:bodyPr wrap="square" rtlCol="0">
            <a:spAutoFit/>
          </a:bodyPr>
          <a:lstStyle/>
          <a:p>
            <a:r>
              <a:rPr lang="en-US" sz="1400" b="1" u="sng" dirty="0">
                <a:solidFill>
                  <a:srgbClr val="000000"/>
                </a:solidFill>
              </a:rPr>
              <a:t>BN4-CH &amp; B-CH Large Series (Hinge cover wall mounts)</a:t>
            </a:r>
          </a:p>
          <a:p>
            <a:r>
              <a:rPr lang="en-US" sz="1400" dirty="0">
                <a:solidFill>
                  <a:srgbClr val="000000"/>
                </a:solidFill>
              </a:rPr>
              <a:t>The “BN4-CH” series is a Wiegmann enclosure that is rated </a:t>
            </a:r>
            <a:r>
              <a:rPr lang="en-US" sz="1400" dirty="0" err="1">
                <a:solidFill>
                  <a:srgbClr val="000000"/>
                </a:solidFill>
              </a:rPr>
              <a:t>Nema</a:t>
            </a:r>
            <a:r>
              <a:rPr lang="en-US" sz="1400" dirty="0">
                <a:solidFill>
                  <a:srgbClr val="000000"/>
                </a:solidFill>
              </a:rPr>
              <a:t> Type 4, 12 and 13 where the door is secured to the tub utilizing a continuous hinge and screw clamps.</a:t>
            </a:r>
          </a:p>
          <a:p>
            <a:endParaRPr lang="en-US" sz="1400" dirty="0">
              <a:solidFill>
                <a:srgbClr val="000000"/>
              </a:solidFill>
            </a:endParaRPr>
          </a:p>
          <a:p>
            <a:r>
              <a:rPr lang="en-US" sz="1400" u="sng" dirty="0">
                <a:solidFill>
                  <a:srgbClr val="000000"/>
                </a:solidFill>
              </a:rPr>
              <a:t>Applications</a:t>
            </a:r>
          </a:p>
          <a:p>
            <a:r>
              <a:rPr lang="en-US" sz="1400" dirty="0"/>
              <a:t>Designed for use as junction boxes, terminal wiring boxes, electrical control enclosures and instrument housings.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4”x4”x3” up to 16”x14”x6”.</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External mounting plates are provided.</a:t>
            </a:r>
          </a:p>
          <a:p>
            <a:pPr marL="285750" indent="-285750">
              <a:buFont typeface="Arial" panose="020B0604020202020204" pitchFamily="34" charset="0"/>
              <a:buChar char="•"/>
            </a:pPr>
            <a:r>
              <a:rPr lang="en-US" sz="1400" dirty="0"/>
              <a:t>Weld nuts are provided on sizes 6”x4”3” and larger for mounting optional sub panels.</a:t>
            </a:r>
          </a:p>
          <a:p>
            <a:pPr marL="285750" indent="-285750">
              <a:buFont typeface="Arial" panose="020B0604020202020204" pitchFamily="34" charset="0"/>
              <a:buChar char="•"/>
            </a:pPr>
            <a:endParaRPr lang="en-US" sz="1400" u="sng" dirty="0"/>
          </a:p>
          <a:p>
            <a:r>
              <a:rPr lang="en-US" sz="1400" u="sng" dirty="0"/>
              <a:t>Back Panel</a:t>
            </a:r>
          </a:p>
          <a:p>
            <a:r>
              <a:rPr lang="en-US" sz="1400" dirty="0"/>
              <a:t>“P” series back panel</a:t>
            </a:r>
            <a:endParaRPr lang="en-US" sz="1600" u="sng" dirty="0"/>
          </a:p>
        </p:txBody>
      </p:sp>
      <p:pic>
        <p:nvPicPr>
          <p:cNvPr id="9" name="Picture 8">
            <a:extLst>
              <a:ext uri="{FF2B5EF4-FFF2-40B4-BE49-F238E27FC236}">
                <a16:creationId xmlns:a16="http://schemas.microsoft.com/office/drawing/2014/main" id="{0D8F1A9F-A06A-438A-BB6B-548488743E50}"/>
              </a:ext>
            </a:extLst>
          </p:cNvPr>
          <p:cNvPicPr/>
          <p:nvPr/>
        </p:nvPicPr>
        <p:blipFill>
          <a:blip r:embed="rId7" cstate="print"/>
          <a:srcRect/>
          <a:stretch>
            <a:fillRect/>
          </a:stretch>
        </p:blipFill>
        <p:spPr bwMode="auto">
          <a:xfrm>
            <a:off x="339407" y="1125583"/>
            <a:ext cx="1994490" cy="2549434"/>
          </a:xfrm>
          <a:prstGeom prst="rect">
            <a:avLst/>
          </a:prstGeom>
          <a:noFill/>
          <a:ln w="9525">
            <a:noFill/>
            <a:miter lim="800000"/>
            <a:headEnd/>
            <a:tailEnd/>
          </a:ln>
        </p:spPr>
      </p:pic>
    </p:spTree>
    <p:extLst>
      <p:ext uri="{BB962C8B-B14F-4D97-AF65-F5344CB8AC3E}">
        <p14:creationId xmlns:p14="http://schemas.microsoft.com/office/powerpoint/2010/main" val="374687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lang="en-US" sz="2800" dirty="0">
                <a:solidFill>
                  <a:srgbClr val="000000"/>
                </a:solidFill>
                <a:latin typeface="Arial"/>
              </a:rPr>
              <a:t>Introduction</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5" name="TextBox 4">
            <a:extLst>
              <a:ext uri="{FF2B5EF4-FFF2-40B4-BE49-F238E27FC236}">
                <a16:creationId xmlns:a16="http://schemas.microsoft.com/office/drawing/2014/main" id="{35B8627D-6BCA-4BFE-9380-749E78D1C393}"/>
              </a:ext>
            </a:extLst>
          </p:cNvPr>
          <p:cNvSpPr txBox="1"/>
          <p:nvPr/>
        </p:nvSpPr>
        <p:spPr>
          <a:xfrm>
            <a:off x="401053" y="4469996"/>
            <a:ext cx="8143004" cy="1231106"/>
          </a:xfrm>
          <a:prstGeom prst="rect">
            <a:avLst/>
          </a:prstGeom>
          <a:noFill/>
        </p:spPr>
        <p:txBody>
          <a:bodyPr wrap="square" rtlCol="0">
            <a:spAutoFit/>
          </a:bodyPr>
          <a:lstStyle/>
          <a:p>
            <a:r>
              <a:rPr lang="en-US" sz="2000" b="1" dirty="0"/>
              <a:t>Greg Jones</a:t>
            </a:r>
          </a:p>
          <a:p>
            <a:endParaRPr lang="en-US" b="1" dirty="0"/>
          </a:p>
          <a:p>
            <a:r>
              <a:rPr lang="en-US" dirty="0"/>
              <a:t>	Engineer</a:t>
            </a:r>
          </a:p>
          <a:p>
            <a:r>
              <a:rPr lang="en-US" dirty="0"/>
              <a:t>	1 year with Hubbell Wiegmann</a:t>
            </a:r>
          </a:p>
        </p:txBody>
      </p:sp>
      <p:sp>
        <p:nvSpPr>
          <p:cNvPr id="8" name="Rectangle 7">
            <a:extLst>
              <a:ext uri="{FF2B5EF4-FFF2-40B4-BE49-F238E27FC236}">
                <a16:creationId xmlns:a16="http://schemas.microsoft.com/office/drawing/2014/main" id="{62291D12-D32B-45F9-A044-6AED4E4728F4}"/>
              </a:ext>
            </a:extLst>
          </p:cNvPr>
          <p:cNvSpPr/>
          <p:nvPr/>
        </p:nvSpPr>
        <p:spPr>
          <a:xfrm>
            <a:off x="401053" y="1500392"/>
            <a:ext cx="4572000" cy="1231106"/>
          </a:xfrm>
          <a:prstGeom prst="rect">
            <a:avLst/>
          </a:prstGeom>
        </p:spPr>
        <p:txBody>
          <a:bodyPr>
            <a:spAutoFit/>
          </a:bodyPr>
          <a:lstStyle/>
          <a:p>
            <a:r>
              <a:rPr lang="en-US" sz="2000" b="1" dirty="0"/>
              <a:t>Travis Miller</a:t>
            </a:r>
          </a:p>
          <a:p>
            <a:endParaRPr lang="en-US" b="1" dirty="0"/>
          </a:p>
          <a:p>
            <a:r>
              <a:rPr lang="en-US" dirty="0"/>
              <a:t>	Brand Manger</a:t>
            </a:r>
          </a:p>
          <a:p>
            <a:r>
              <a:rPr lang="en-US" dirty="0"/>
              <a:t>	1 year with Hubbell Wiegmann</a:t>
            </a:r>
          </a:p>
        </p:txBody>
      </p:sp>
      <p:pic>
        <p:nvPicPr>
          <p:cNvPr id="9" name="Picture 8">
            <a:extLst>
              <a:ext uri="{FF2B5EF4-FFF2-40B4-BE49-F238E27FC236}">
                <a16:creationId xmlns:a16="http://schemas.microsoft.com/office/drawing/2014/main" id="{E578338B-6B5A-490E-A5E5-781901D9117C}"/>
              </a:ext>
            </a:extLst>
          </p:cNvPr>
          <p:cNvPicPr>
            <a:picLocks noChangeAspect="1"/>
          </p:cNvPicPr>
          <p:nvPr/>
        </p:nvPicPr>
        <p:blipFill>
          <a:blip r:embed="rId7"/>
          <a:stretch>
            <a:fillRect/>
          </a:stretch>
        </p:blipFill>
        <p:spPr>
          <a:xfrm>
            <a:off x="6882063" y="1386365"/>
            <a:ext cx="1470513" cy="1960684"/>
          </a:xfrm>
          <a:prstGeom prst="rect">
            <a:avLst/>
          </a:prstGeom>
        </p:spPr>
      </p:pic>
      <p:pic>
        <p:nvPicPr>
          <p:cNvPr id="6" name="Picture 5" descr="A person standing posing for the camera&#10;&#10;Description automatically generated">
            <a:extLst>
              <a:ext uri="{FF2B5EF4-FFF2-40B4-BE49-F238E27FC236}">
                <a16:creationId xmlns:a16="http://schemas.microsoft.com/office/drawing/2014/main" id="{CE9C7DE2-FE2D-44B0-88DE-15A19EB25D34}"/>
              </a:ext>
            </a:extLst>
          </p:cNvPr>
          <p:cNvPicPr>
            <a:picLocks noChangeAspect="1"/>
          </p:cNvPicPr>
          <p:nvPr/>
        </p:nvPicPr>
        <p:blipFill rotWithShape="1">
          <a:blip r:embed="rId8">
            <a:extLst>
              <a:ext uri="{28A0092B-C50C-407E-A947-70E740481C1C}">
                <a14:useLocalDpi xmlns:a14="http://schemas.microsoft.com/office/drawing/2010/main" val="0"/>
              </a:ext>
            </a:extLst>
          </a:blip>
          <a:srcRect l="17611" t="8502" r="10218"/>
          <a:stretch/>
        </p:blipFill>
        <p:spPr>
          <a:xfrm>
            <a:off x="6882063" y="4162289"/>
            <a:ext cx="1476277" cy="1846519"/>
          </a:xfrm>
          <a:prstGeom prst="rect">
            <a:avLst/>
          </a:prstGeom>
        </p:spPr>
      </p:pic>
    </p:spTree>
    <p:extLst>
      <p:ext uri="{BB962C8B-B14F-4D97-AF65-F5344CB8AC3E}">
        <p14:creationId xmlns:p14="http://schemas.microsoft.com/office/powerpoint/2010/main" val="1316755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185761"/>
          </a:xfrm>
          <a:prstGeom prst="rect">
            <a:avLst/>
          </a:prstGeom>
          <a:noFill/>
        </p:spPr>
        <p:txBody>
          <a:bodyPr wrap="square" rtlCol="0">
            <a:spAutoFit/>
          </a:bodyPr>
          <a:lstStyle/>
          <a:p>
            <a:r>
              <a:rPr lang="en-US" sz="1400" b="1" u="sng" dirty="0">
                <a:solidFill>
                  <a:srgbClr val="000000"/>
                </a:solidFill>
              </a:rPr>
              <a:t>WA-GSC Series (Screw cover wall mounts)</a:t>
            </a:r>
          </a:p>
          <a:p>
            <a:r>
              <a:rPr lang="en-US" sz="1400" dirty="0">
                <a:solidFill>
                  <a:srgbClr val="000000"/>
                </a:solidFill>
              </a:rPr>
              <a:t>The “WA-GSC” series is a Wiegmann enclosure that is rated </a:t>
            </a:r>
            <a:r>
              <a:rPr lang="en-US" sz="1400" dirty="0" err="1">
                <a:solidFill>
                  <a:srgbClr val="000000"/>
                </a:solidFill>
              </a:rPr>
              <a:t>Nema</a:t>
            </a:r>
            <a:r>
              <a:rPr lang="en-US" sz="1400" dirty="0">
                <a:solidFill>
                  <a:srgbClr val="000000"/>
                </a:solidFill>
              </a:rPr>
              <a:t> Type 4 and 3 where the lid is secured to the tub utilizing screws and there is no hinge side.</a:t>
            </a:r>
          </a:p>
          <a:p>
            <a:endParaRPr lang="en-US" sz="1400" dirty="0">
              <a:solidFill>
                <a:srgbClr val="000000"/>
              </a:solidFill>
            </a:endParaRPr>
          </a:p>
          <a:p>
            <a:r>
              <a:rPr lang="en-US" sz="1400" u="sng" dirty="0">
                <a:solidFill>
                  <a:srgbClr val="000000"/>
                </a:solidFill>
              </a:rPr>
              <a:t>Applications</a:t>
            </a:r>
          </a:p>
          <a:p>
            <a:r>
              <a:rPr lang="en-US" sz="1400" dirty="0"/>
              <a:t>Designed for use as wiring boxes, junction boxes, pull boxes and terminal boxes.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6”x6”x4” up to 36”x36”x12”.</a:t>
            </a:r>
          </a:p>
          <a:p>
            <a:pPr marL="285750" indent="-285750">
              <a:buFont typeface="Arial" panose="020B0604020202020204" pitchFamily="34" charset="0"/>
              <a:buChar char="•"/>
            </a:pPr>
            <a:r>
              <a:rPr lang="en-US" sz="1400" dirty="0"/>
              <a:t>Manufactured from carbon steel that is coated with ANSI 61 powder coat paint or from galvanized steel (add “G” suffix to the end of the part number for galvanized).</a:t>
            </a:r>
          </a:p>
          <a:p>
            <a:pPr marL="285750" indent="-285750">
              <a:buFont typeface="Arial" panose="020B0604020202020204" pitchFamily="34" charset="0"/>
              <a:buChar char="•"/>
            </a:pPr>
            <a:r>
              <a:rPr lang="en-US" sz="1400" dirty="0"/>
              <a:t>Gasket applied to the lid.</a:t>
            </a:r>
          </a:p>
          <a:p>
            <a:pPr marL="285750" indent="-285750">
              <a:buFont typeface="Arial" panose="020B0604020202020204" pitchFamily="34" charset="0"/>
              <a:buChar char="•"/>
            </a:pPr>
            <a:r>
              <a:rPr lang="en-US" sz="1400" dirty="0"/>
              <a:t>No mounting means are provided.</a:t>
            </a:r>
          </a:p>
          <a:p>
            <a:pPr marL="285750" indent="-285750">
              <a:buFont typeface="Arial" panose="020B0604020202020204" pitchFamily="34" charset="0"/>
              <a:buChar char="•"/>
            </a:pPr>
            <a:endParaRPr lang="en-US" sz="1400" u="sng" dirty="0"/>
          </a:p>
          <a:p>
            <a:r>
              <a:rPr lang="en-US" sz="1400" u="sng" dirty="0"/>
              <a:t>Back Panel</a:t>
            </a:r>
          </a:p>
          <a:p>
            <a:r>
              <a:rPr lang="en-US" sz="1400" dirty="0"/>
              <a:t>N/A</a:t>
            </a:r>
            <a:endParaRPr lang="en-US" sz="1600" u="sng" dirty="0"/>
          </a:p>
        </p:txBody>
      </p:sp>
      <p:pic>
        <p:nvPicPr>
          <p:cNvPr id="7" name="Picture 6">
            <a:extLst>
              <a:ext uri="{FF2B5EF4-FFF2-40B4-BE49-F238E27FC236}">
                <a16:creationId xmlns:a16="http://schemas.microsoft.com/office/drawing/2014/main" id="{C80E93A4-664C-47A5-964B-D7EBBE1B5000}"/>
              </a:ext>
            </a:extLst>
          </p:cNvPr>
          <p:cNvPicPr/>
          <p:nvPr/>
        </p:nvPicPr>
        <p:blipFill>
          <a:blip r:embed="rId7" cstate="print"/>
          <a:srcRect/>
          <a:stretch>
            <a:fillRect/>
          </a:stretch>
        </p:blipFill>
        <p:spPr bwMode="auto">
          <a:xfrm>
            <a:off x="432298" y="1042552"/>
            <a:ext cx="2136731" cy="2739635"/>
          </a:xfrm>
          <a:prstGeom prst="rect">
            <a:avLst/>
          </a:prstGeom>
          <a:noFill/>
          <a:ln w="9525">
            <a:noFill/>
            <a:miter lim="800000"/>
            <a:headEnd/>
            <a:tailEnd/>
          </a:ln>
        </p:spPr>
      </p:pic>
    </p:spTree>
    <p:extLst>
      <p:ext uri="{BB962C8B-B14F-4D97-AF65-F5344CB8AC3E}">
        <p14:creationId xmlns:p14="http://schemas.microsoft.com/office/powerpoint/2010/main" val="378380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693866"/>
          </a:xfrm>
          <a:prstGeom prst="rect">
            <a:avLst/>
          </a:prstGeom>
          <a:noFill/>
        </p:spPr>
        <p:txBody>
          <a:bodyPr wrap="square" rtlCol="0">
            <a:spAutoFit/>
          </a:bodyPr>
          <a:lstStyle/>
          <a:p>
            <a:r>
              <a:rPr lang="en-US" sz="1400" b="1" u="sng" dirty="0">
                <a:solidFill>
                  <a:srgbClr val="000000"/>
                </a:solidFill>
              </a:rPr>
              <a:t>N412-C Series (Wall mounts)</a:t>
            </a:r>
          </a:p>
          <a:p>
            <a:r>
              <a:rPr lang="en-US" sz="1400" dirty="0">
                <a:solidFill>
                  <a:srgbClr val="000000"/>
                </a:solidFill>
              </a:rPr>
              <a:t>The “N412-C” series is a Wiegmann enclosure that is rated </a:t>
            </a:r>
            <a:r>
              <a:rPr lang="en-US" sz="1400" dirty="0" err="1">
                <a:solidFill>
                  <a:srgbClr val="000000"/>
                </a:solidFill>
              </a:rPr>
              <a:t>Nema</a:t>
            </a:r>
            <a:r>
              <a:rPr lang="en-US" sz="1400" dirty="0">
                <a:solidFill>
                  <a:srgbClr val="000000"/>
                </a:solidFill>
              </a:rPr>
              <a:t> Type 4, 12, 13 and IP-66 where the door is secured to the tub utilizing concealed removable hinges and ¼ turn latches, or key &amp; pad lockable handles on the N412-3PTC.  The N412’s styles have the most extensive accessory offering.</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a:t>
            </a:r>
          </a:p>
          <a:p>
            <a:endParaRPr lang="en-US" sz="1400" dirty="0"/>
          </a:p>
          <a:p>
            <a:r>
              <a:rPr lang="en-US" sz="1400" u="sng" dirty="0"/>
              <a:t>Specifications</a:t>
            </a:r>
          </a:p>
          <a:p>
            <a:pPr marL="285750" indent="-285750">
              <a:buFont typeface="Arial" panose="020B0604020202020204" pitchFamily="34" charset="0"/>
              <a:buChar char="•"/>
            </a:pPr>
            <a:r>
              <a:rPr lang="en-US" sz="1400" dirty="0"/>
              <a:t>N412-C style offered in sizes from 12”x12”x6” up to 60”x36”x12”.</a:t>
            </a:r>
          </a:p>
          <a:p>
            <a:pPr marL="285750" indent="-285750">
              <a:buFont typeface="Arial" panose="020B0604020202020204" pitchFamily="34" charset="0"/>
              <a:buChar char="•"/>
            </a:pPr>
            <a:r>
              <a:rPr lang="en-US" sz="1400" dirty="0"/>
              <a:t>N412-WC offered in sizes from 12”x12”x6” up to 30”x24”20”.</a:t>
            </a:r>
          </a:p>
          <a:p>
            <a:pPr marL="285750" indent="-285750">
              <a:buFont typeface="Arial" panose="020B0604020202020204" pitchFamily="34" charset="0"/>
              <a:buChar char="•"/>
            </a:pPr>
            <a:r>
              <a:rPr lang="en-US" sz="1400" dirty="0"/>
              <a:t>N412-3PTC offered is sizes from 12”x12”x6” up to 60”x36”x12”.</a:t>
            </a:r>
          </a:p>
          <a:p>
            <a:pPr marL="285750" indent="-285750">
              <a:buFont typeface="Arial" panose="020B0604020202020204" pitchFamily="34" charset="0"/>
              <a:buChar char="•"/>
            </a:pPr>
            <a:r>
              <a:rPr lang="en-US" sz="1400" dirty="0"/>
              <a:t>Manufactured from carbon steel that is coated with ANSI 61 powder coat paint.  N412-C and N412-WC are also offered in RAL 7035 powder coat paint (add “LG” suffix to the end of the part number for RAL 7035).</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Internal mounting holes are provided.  These holes can also be used to install optional mounting feet that are required to maintain UL/CSA mounting requirements.</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N412-WC style supplied with viewing windows.</a:t>
            </a:r>
          </a:p>
          <a:p>
            <a:pPr marL="285750" indent="-285750">
              <a:buFont typeface="Arial" panose="020B0604020202020204" pitchFamily="34" charset="0"/>
              <a:buChar char="•"/>
            </a:pPr>
            <a:endParaRPr lang="en-US" sz="1400" u="sng" dirty="0"/>
          </a:p>
          <a:p>
            <a:r>
              <a:rPr lang="en-US" sz="1400" u="sng" dirty="0"/>
              <a:t>Back Panel</a:t>
            </a:r>
          </a:p>
          <a:p>
            <a:r>
              <a:rPr lang="en-US" sz="1400" dirty="0"/>
              <a:t>“NP-C” series back panel</a:t>
            </a:r>
            <a:endParaRPr lang="en-US" sz="1600" u="sng" dirty="0"/>
          </a:p>
        </p:txBody>
      </p:sp>
      <p:pic>
        <p:nvPicPr>
          <p:cNvPr id="8" name="Picture 7">
            <a:extLst>
              <a:ext uri="{FF2B5EF4-FFF2-40B4-BE49-F238E27FC236}">
                <a16:creationId xmlns:a16="http://schemas.microsoft.com/office/drawing/2014/main" id="{7B282F8E-1F03-4AF4-B37A-D77D664A313F}"/>
              </a:ext>
            </a:extLst>
          </p:cNvPr>
          <p:cNvPicPr/>
          <p:nvPr/>
        </p:nvPicPr>
        <p:blipFill>
          <a:blip r:embed="rId7" cstate="print"/>
          <a:srcRect/>
          <a:stretch>
            <a:fillRect/>
          </a:stretch>
        </p:blipFill>
        <p:spPr bwMode="auto">
          <a:xfrm>
            <a:off x="346075" y="1289986"/>
            <a:ext cx="1160508" cy="1461924"/>
          </a:xfrm>
          <a:prstGeom prst="rect">
            <a:avLst/>
          </a:prstGeom>
          <a:noFill/>
          <a:ln w="9525">
            <a:noFill/>
            <a:miter lim="800000"/>
            <a:headEnd/>
            <a:tailEnd/>
          </a:ln>
        </p:spPr>
      </p:pic>
      <p:pic>
        <p:nvPicPr>
          <p:cNvPr id="9" name="Picture 8">
            <a:extLst>
              <a:ext uri="{FF2B5EF4-FFF2-40B4-BE49-F238E27FC236}">
                <a16:creationId xmlns:a16="http://schemas.microsoft.com/office/drawing/2014/main" id="{BD4E5C2F-427E-44B5-9191-8AE4DA677140}"/>
              </a:ext>
            </a:extLst>
          </p:cNvPr>
          <p:cNvPicPr/>
          <p:nvPr/>
        </p:nvPicPr>
        <p:blipFill>
          <a:blip r:embed="rId8" cstate="print"/>
          <a:srcRect/>
          <a:stretch>
            <a:fillRect/>
          </a:stretch>
        </p:blipFill>
        <p:spPr bwMode="auto">
          <a:xfrm>
            <a:off x="346075" y="3055474"/>
            <a:ext cx="1160508" cy="1363708"/>
          </a:xfrm>
          <a:prstGeom prst="rect">
            <a:avLst/>
          </a:prstGeom>
          <a:noFill/>
          <a:ln w="9525">
            <a:noFill/>
            <a:miter lim="800000"/>
            <a:headEnd/>
            <a:tailEnd/>
          </a:ln>
        </p:spPr>
      </p:pic>
      <p:pic>
        <p:nvPicPr>
          <p:cNvPr id="10" name="Picture 9">
            <a:extLst>
              <a:ext uri="{FF2B5EF4-FFF2-40B4-BE49-F238E27FC236}">
                <a16:creationId xmlns:a16="http://schemas.microsoft.com/office/drawing/2014/main" id="{436D88F3-88BE-4A19-8546-6F788511B813}"/>
              </a:ext>
            </a:extLst>
          </p:cNvPr>
          <p:cNvPicPr/>
          <p:nvPr/>
        </p:nvPicPr>
        <p:blipFill>
          <a:blip r:embed="rId9" cstate="print"/>
          <a:srcRect/>
          <a:stretch>
            <a:fillRect/>
          </a:stretch>
        </p:blipFill>
        <p:spPr bwMode="auto">
          <a:xfrm>
            <a:off x="256948" y="4722746"/>
            <a:ext cx="1338761" cy="1695450"/>
          </a:xfrm>
          <a:prstGeom prst="rect">
            <a:avLst/>
          </a:prstGeom>
          <a:noFill/>
          <a:ln w="9525">
            <a:noFill/>
            <a:miter lim="800000"/>
            <a:headEnd/>
            <a:tailEnd/>
          </a:ln>
        </p:spPr>
      </p:pic>
      <p:sp>
        <p:nvSpPr>
          <p:cNvPr id="11" name="Rectangle 11">
            <a:extLst>
              <a:ext uri="{FF2B5EF4-FFF2-40B4-BE49-F238E27FC236}">
                <a16:creationId xmlns:a16="http://schemas.microsoft.com/office/drawing/2014/main" id="{1356227E-1C6D-4ACC-9050-A33AE1058DC2}"/>
              </a:ext>
            </a:extLst>
          </p:cNvPr>
          <p:cNvSpPr>
            <a:spLocks noChangeArrowheads="1"/>
          </p:cNvSpPr>
          <p:nvPr/>
        </p:nvSpPr>
        <p:spPr bwMode="auto">
          <a:xfrm>
            <a:off x="1428479" y="1386531"/>
            <a:ext cx="148889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N412161206C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N4121206WC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N4122416063PTC</a:t>
            </a:r>
          </a:p>
        </p:txBody>
      </p:sp>
    </p:spTree>
    <p:extLst>
      <p:ext uri="{BB962C8B-B14F-4D97-AF65-F5344CB8AC3E}">
        <p14:creationId xmlns:p14="http://schemas.microsoft.com/office/powerpoint/2010/main" val="2777417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262979"/>
          </a:xfrm>
          <a:prstGeom prst="rect">
            <a:avLst/>
          </a:prstGeom>
          <a:noFill/>
        </p:spPr>
        <p:txBody>
          <a:bodyPr wrap="square" rtlCol="0">
            <a:spAutoFit/>
          </a:bodyPr>
          <a:lstStyle/>
          <a:p>
            <a:r>
              <a:rPr lang="en-US" sz="1400" b="1" u="sng" dirty="0">
                <a:solidFill>
                  <a:srgbClr val="000000"/>
                </a:solidFill>
              </a:rPr>
              <a:t>N412-CST Series (Slop top wall mounts)</a:t>
            </a:r>
          </a:p>
          <a:p>
            <a:r>
              <a:rPr lang="en-US" sz="1400" dirty="0">
                <a:solidFill>
                  <a:srgbClr val="000000"/>
                </a:solidFill>
              </a:rPr>
              <a:t>The “N412-CST” series is a Wiegmann enclosure that is rated </a:t>
            </a:r>
            <a:r>
              <a:rPr lang="en-US" sz="1400" dirty="0" err="1">
                <a:solidFill>
                  <a:srgbClr val="000000"/>
                </a:solidFill>
              </a:rPr>
              <a:t>Nema</a:t>
            </a:r>
            <a:r>
              <a:rPr lang="en-US" sz="1400" dirty="0">
                <a:solidFill>
                  <a:srgbClr val="000000"/>
                </a:solidFill>
              </a:rPr>
              <a:t> Type 4, 12, 13 and IP-66 where the door is secured to the tub utilizing concealed removable hinges and ¼ turn latches.  The top of the enclosure and the upper door opening flange are sloped on these enclosures for accelerated run off of liquids.</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  The slope top design is ideal for applications where wash down treatments are performed.</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12”x12”x6” up to 60”x36”x12”.</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Internal mounting holes are provided.  These holes can also be used to install optional mounting feet that are required to maintain UL/CSA mounting requirements.</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endParaRPr lang="en-US" sz="1400" u="sng" dirty="0"/>
          </a:p>
          <a:p>
            <a:r>
              <a:rPr lang="en-US" sz="1400" u="sng" dirty="0"/>
              <a:t>Back Panel</a:t>
            </a:r>
          </a:p>
          <a:p>
            <a:r>
              <a:rPr lang="en-US" sz="1400" dirty="0"/>
              <a:t>“NP-C” series back panel</a:t>
            </a:r>
            <a:endParaRPr lang="en-US" sz="1600" u="sng" dirty="0"/>
          </a:p>
        </p:txBody>
      </p:sp>
      <p:pic>
        <p:nvPicPr>
          <p:cNvPr id="12" name="Picture 11">
            <a:extLst>
              <a:ext uri="{FF2B5EF4-FFF2-40B4-BE49-F238E27FC236}">
                <a16:creationId xmlns:a16="http://schemas.microsoft.com/office/drawing/2014/main" id="{48EAFBC3-AAB6-49AC-ADF5-CBF455C5A5F6}"/>
              </a:ext>
            </a:extLst>
          </p:cNvPr>
          <p:cNvPicPr/>
          <p:nvPr/>
        </p:nvPicPr>
        <p:blipFill>
          <a:blip r:embed="rId7" cstate="print"/>
          <a:srcRect/>
          <a:stretch>
            <a:fillRect/>
          </a:stretch>
        </p:blipFill>
        <p:spPr bwMode="auto">
          <a:xfrm>
            <a:off x="575120" y="1297894"/>
            <a:ext cx="1541062" cy="2131106"/>
          </a:xfrm>
          <a:prstGeom prst="rect">
            <a:avLst/>
          </a:prstGeom>
          <a:noFill/>
          <a:ln w="9525">
            <a:noFill/>
            <a:miter lim="800000"/>
            <a:headEnd/>
            <a:tailEnd/>
          </a:ln>
        </p:spPr>
      </p:pic>
    </p:spTree>
    <p:extLst>
      <p:ext uri="{BB962C8B-B14F-4D97-AF65-F5344CB8AC3E}">
        <p14:creationId xmlns:p14="http://schemas.microsoft.com/office/powerpoint/2010/main" val="1049713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401205"/>
          </a:xfrm>
          <a:prstGeom prst="rect">
            <a:avLst/>
          </a:prstGeom>
          <a:noFill/>
        </p:spPr>
        <p:txBody>
          <a:bodyPr wrap="square" rtlCol="0">
            <a:spAutoFit/>
          </a:bodyPr>
          <a:lstStyle/>
          <a:p>
            <a:r>
              <a:rPr lang="en-US" sz="1400" b="1" u="sng" dirty="0">
                <a:solidFill>
                  <a:srgbClr val="000000"/>
                </a:solidFill>
              </a:rPr>
              <a:t>N4 Series (Wall mounts)</a:t>
            </a:r>
          </a:p>
          <a:p>
            <a:r>
              <a:rPr lang="en-US" sz="1400" dirty="0">
                <a:solidFill>
                  <a:srgbClr val="000000"/>
                </a:solidFill>
              </a:rPr>
              <a:t>The “N4” series is a Wiegmann enclosure that is rated </a:t>
            </a:r>
            <a:r>
              <a:rPr lang="en-US" sz="1400" dirty="0" err="1">
                <a:solidFill>
                  <a:srgbClr val="000000"/>
                </a:solidFill>
              </a:rPr>
              <a:t>Nema</a:t>
            </a:r>
            <a:r>
              <a:rPr lang="en-US" sz="1400" dirty="0">
                <a:solidFill>
                  <a:srgbClr val="000000"/>
                </a:solidFill>
              </a:rPr>
              <a:t> Type 4, 12 and 13 where the door is secured to the tub utilizing a continuous hinge and screw clamps.</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 </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16”x12”x6” up to 60”x36”x16”.</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External mounting feet are provided.</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A hasp and staple are provided for padlocking.</a:t>
            </a:r>
          </a:p>
          <a:p>
            <a:pPr marL="285750" indent="-285750">
              <a:buFont typeface="Arial" panose="020B0604020202020204" pitchFamily="34" charset="0"/>
              <a:buChar char="•"/>
            </a:pPr>
            <a:endParaRPr lang="en-US" sz="1400" u="sng" dirty="0"/>
          </a:p>
          <a:p>
            <a:r>
              <a:rPr lang="en-US" sz="1400" u="sng" dirty="0"/>
              <a:t>Back Panel</a:t>
            </a:r>
          </a:p>
          <a:p>
            <a:r>
              <a:rPr lang="en-US" sz="1400" dirty="0"/>
              <a:t>“NP” series back panel</a:t>
            </a:r>
            <a:endParaRPr lang="en-US" sz="1600" u="sng" dirty="0"/>
          </a:p>
        </p:txBody>
      </p:sp>
      <p:pic>
        <p:nvPicPr>
          <p:cNvPr id="7" name="Picture 6">
            <a:extLst>
              <a:ext uri="{FF2B5EF4-FFF2-40B4-BE49-F238E27FC236}">
                <a16:creationId xmlns:a16="http://schemas.microsoft.com/office/drawing/2014/main" id="{71F13C42-F287-4ADB-8D36-A1AEFD575EDB}"/>
              </a:ext>
            </a:extLst>
          </p:cNvPr>
          <p:cNvPicPr/>
          <p:nvPr/>
        </p:nvPicPr>
        <p:blipFill>
          <a:blip r:embed="rId7" cstate="print"/>
          <a:srcRect/>
          <a:stretch>
            <a:fillRect/>
          </a:stretch>
        </p:blipFill>
        <p:spPr bwMode="auto">
          <a:xfrm>
            <a:off x="487498" y="1042552"/>
            <a:ext cx="1811564" cy="2675709"/>
          </a:xfrm>
          <a:prstGeom prst="rect">
            <a:avLst/>
          </a:prstGeom>
          <a:noFill/>
          <a:ln w="9525">
            <a:noFill/>
            <a:miter lim="800000"/>
            <a:headEnd/>
            <a:tailEnd/>
          </a:ln>
        </p:spPr>
      </p:pic>
    </p:spTree>
    <p:extLst>
      <p:ext uri="{BB962C8B-B14F-4D97-AF65-F5344CB8AC3E}">
        <p14:creationId xmlns:p14="http://schemas.microsoft.com/office/powerpoint/2010/main" val="320367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616648"/>
          </a:xfrm>
          <a:prstGeom prst="rect">
            <a:avLst/>
          </a:prstGeom>
          <a:noFill/>
        </p:spPr>
        <p:txBody>
          <a:bodyPr wrap="square" rtlCol="0">
            <a:spAutoFit/>
          </a:bodyPr>
          <a:lstStyle/>
          <a:p>
            <a:r>
              <a:rPr lang="en-US" sz="1400" b="1" u="sng" dirty="0">
                <a:solidFill>
                  <a:srgbClr val="000000"/>
                </a:solidFill>
              </a:rPr>
              <a:t>N4-FS Series (Free standings)</a:t>
            </a:r>
          </a:p>
          <a:p>
            <a:r>
              <a:rPr lang="en-US" sz="1400" dirty="0">
                <a:solidFill>
                  <a:srgbClr val="000000"/>
                </a:solidFill>
              </a:rPr>
              <a:t>The “N4S-FS” series is a Wiegmann enclosure that is rated </a:t>
            </a:r>
            <a:r>
              <a:rPr lang="en-US" sz="1400" dirty="0" err="1">
                <a:solidFill>
                  <a:srgbClr val="000000"/>
                </a:solidFill>
              </a:rPr>
              <a:t>Nema</a:t>
            </a:r>
            <a:r>
              <a:rPr lang="en-US" sz="1400" dirty="0">
                <a:solidFill>
                  <a:srgbClr val="000000"/>
                </a:solidFill>
              </a:rPr>
              <a:t> Type 4, 12 and 3 where the door is secured to the tub utilizing a continuous hinge and screw clamps. </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 </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72”x25”x18” up to 72”x37”x24”.</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Side </a:t>
            </a:r>
            <a:r>
              <a:rPr lang="en-US" sz="1400" dirty="0" err="1"/>
              <a:t>uni</a:t>
            </a:r>
            <a:r>
              <a:rPr lang="en-US" sz="1400" dirty="0"/>
              <a:t>-struts are provided for mounting optional sub panels.</a:t>
            </a:r>
          </a:p>
          <a:p>
            <a:pPr marL="285750" indent="-285750">
              <a:buFont typeface="Arial" panose="020B0604020202020204" pitchFamily="34" charset="0"/>
              <a:buChar char="•"/>
            </a:pPr>
            <a:r>
              <a:rPr lang="en-US" sz="1400" dirty="0"/>
              <a:t>Hasp and staple are provided for padlocking.</a:t>
            </a:r>
          </a:p>
          <a:p>
            <a:pPr marL="285750" indent="-285750">
              <a:buFont typeface="Arial" panose="020B0604020202020204" pitchFamily="34" charset="0"/>
              <a:buChar char="•"/>
            </a:pPr>
            <a:r>
              <a:rPr lang="en-US" sz="1400" dirty="0"/>
              <a:t>An internal light mounting bracket is provided.</a:t>
            </a:r>
          </a:p>
          <a:p>
            <a:pPr marL="285750" indent="-285750">
              <a:buFont typeface="Arial" panose="020B0604020202020204" pitchFamily="34" charset="0"/>
              <a:buChar char="•"/>
            </a:pPr>
            <a:r>
              <a:rPr lang="en-US" sz="1400" dirty="0"/>
              <a:t>Lifting eyes are provided.</a:t>
            </a:r>
          </a:p>
          <a:p>
            <a:pPr marL="285750" indent="-285750">
              <a:buFont typeface="Arial" panose="020B0604020202020204" pitchFamily="34" charset="0"/>
              <a:buChar char="•"/>
            </a:pPr>
            <a:endParaRPr lang="en-US" sz="1400" u="sng" dirty="0"/>
          </a:p>
          <a:p>
            <a:r>
              <a:rPr lang="en-US" sz="1400" u="sng" dirty="0"/>
              <a:t>Back Panel</a:t>
            </a:r>
          </a:p>
          <a:p>
            <a:r>
              <a:rPr lang="en-US" sz="1400" dirty="0"/>
              <a:t>N/A</a:t>
            </a:r>
            <a:endParaRPr lang="en-US" sz="1600" u="sng" dirty="0"/>
          </a:p>
        </p:txBody>
      </p:sp>
      <p:pic>
        <p:nvPicPr>
          <p:cNvPr id="8" name="Picture 7">
            <a:extLst>
              <a:ext uri="{FF2B5EF4-FFF2-40B4-BE49-F238E27FC236}">
                <a16:creationId xmlns:a16="http://schemas.microsoft.com/office/drawing/2014/main" id="{647CBE85-CDB7-452B-A8A0-E52B1694FE6F}"/>
              </a:ext>
            </a:extLst>
          </p:cNvPr>
          <p:cNvPicPr/>
          <p:nvPr/>
        </p:nvPicPr>
        <p:blipFill>
          <a:blip r:embed="rId7" cstate="print"/>
          <a:srcRect/>
          <a:stretch>
            <a:fillRect/>
          </a:stretch>
        </p:blipFill>
        <p:spPr bwMode="auto">
          <a:xfrm>
            <a:off x="130984" y="1042552"/>
            <a:ext cx="2420983" cy="3181105"/>
          </a:xfrm>
          <a:prstGeom prst="rect">
            <a:avLst/>
          </a:prstGeom>
          <a:noFill/>
          <a:ln w="9525">
            <a:noFill/>
            <a:miter lim="800000"/>
            <a:headEnd/>
            <a:tailEnd/>
          </a:ln>
        </p:spPr>
      </p:pic>
    </p:spTree>
    <p:extLst>
      <p:ext uri="{BB962C8B-B14F-4D97-AF65-F5344CB8AC3E}">
        <p14:creationId xmlns:p14="http://schemas.microsoft.com/office/powerpoint/2010/main" val="3276993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401205"/>
          </a:xfrm>
          <a:prstGeom prst="rect">
            <a:avLst/>
          </a:prstGeom>
          <a:noFill/>
        </p:spPr>
        <p:txBody>
          <a:bodyPr wrap="square" rtlCol="0">
            <a:spAutoFit/>
          </a:bodyPr>
          <a:lstStyle/>
          <a:p>
            <a:r>
              <a:rPr lang="en-US" sz="1400" b="1" u="sng" dirty="0">
                <a:solidFill>
                  <a:srgbClr val="000000"/>
                </a:solidFill>
              </a:rPr>
              <a:t>WRD-FS4 &amp; WRD-FSD4 Series (Free standings)</a:t>
            </a:r>
          </a:p>
          <a:p>
            <a:r>
              <a:rPr lang="en-US" sz="1400" dirty="0">
                <a:solidFill>
                  <a:srgbClr val="000000"/>
                </a:solidFill>
              </a:rPr>
              <a:t>The “WRD” series is a Wiegmann enclosure that is rated </a:t>
            </a:r>
            <a:r>
              <a:rPr lang="en-US" sz="1400" dirty="0" err="1">
                <a:solidFill>
                  <a:srgbClr val="000000"/>
                </a:solidFill>
              </a:rPr>
              <a:t>Nema</a:t>
            </a:r>
            <a:r>
              <a:rPr lang="en-US" sz="1400" dirty="0">
                <a:solidFill>
                  <a:srgbClr val="000000"/>
                </a:solidFill>
              </a:rPr>
              <a:t> Type 4, 12 and 3R where the door is secured to the tub utilizing a removable hinge and key &amp; pad lockable handles.</a:t>
            </a:r>
          </a:p>
          <a:p>
            <a:endParaRPr lang="en-US" sz="1400" dirty="0">
              <a:solidFill>
                <a:srgbClr val="000000"/>
              </a:solidFill>
            </a:endParaRPr>
          </a:p>
          <a:p>
            <a:r>
              <a:rPr lang="en-US" sz="1400" u="sng" dirty="0">
                <a:solidFill>
                  <a:srgbClr val="000000"/>
                </a:solidFill>
              </a:rPr>
              <a:t>Applications</a:t>
            </a:r>
          </a:p>
          <a:p>
            <a:r>
              <a:rPr lang="en-US" sz="1400" dirty="0"/>
              <a:t>Designed for a wide array of usages to include housings for electrical controls, instruments, motor starters, drives and PLC’s.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60”x24”x18” up to 90”x36”x36” (single door) and 60”x48x”36 up to 90”x36”x36” (double door) .</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Side </a:t>
            </a:r>
            <a:r>
              <a:rPr lang="en-US" sz="1400" dirty="0" err="1"/>
              <a:t>uni</a:t>
            </a:r>
            <a:r>
              <a:rPr lang="en-US" sz="1400" dirty="0"/>
              <a:t>-struts are provided for mounting optional sub panels.</a:t>
            </a:r>
          </a:p>
          <a:p>
            <a:pPr marL="285750" indent="-285750">
              <a:buFont typeface="Arial" panose="020B0604020202020204" pitchFamily="34" charset="0"/>
              <a:buChar char="•"/>
            </a:pPr>
            <a:r>
              <a:rPr lang="en-US" sz="1400" dirty="0"/>
              <a:t>Lifting eyes are provided.</a:t>
            </a:r>
          </a:p>
          <a:p>
            <a:pPr marL="285750" indent="-285750">
              <a:buFont typeface="Arial" panose="020B0604020202020204" pitchFamily="34" charset="0"/>
              <a:buChar char="•"/>
            </a:pPr>
            <a:endParaRPr lang="en-US" sz="1400" u="sng" dirty="0"/>
          </a:p>
          <a:p>
            <a:r>
              <a:rPr lang="en-US" sz="1400" u="sng" dirty="0"/>
              <a:t>Back Panel</a:t>
            </a:r>
          </a:p>
          <a:p>
            <a:r>
              <a:rPr lang="en-US" sz="1400" dirty="0"/>
              <a:t>“WA-F1/2” series back panels</a:t>
            </a:r>
            <a:endParaRPr lang="en-US" sz="1600" u="sng" dirty="0"/>
          </a:p>
        </p:txBody>
      </p:sp>
      <p:pic>
        <p:nvPicPr>
          <p:cNvPr id="10" name="Picture 9">
            <a:extLst>
              <a:ext uri="{FF2B5EF4-FFF2-40B4-BE49-F238E27FC236}">
                <a16:creationId xmlns:a16="http://schemas.microsoft.com/office/drawing/2014/main" id="{DED17E2D-30F1-4DCC-801F-58412BF560A7}"/>
              </a:ext>
            </a:extLst>
          </p:cNvPr>
          <p:cNvPicPr>
            <a:picLocks noChangeAspect="1"/>
          </p:cNvPicPr>
          <p:nvPr/>
        </p:nvPicPr>
        <p:blipFill>
          <a:blip r:embed="rId7"/>
          <a:stretch>
            <a:fillRect/>
          </a:stretch>
        </p:blipFill>
        <p:spPr>
          <a:xfrm>
            <a:off x="539494" y="1042552"/>
            <a:ext cx="1245190" cy="2551369"/>
          </a:xfrm>
          <a:prstGeom prst="rect">
            <a:avLst/>
          </a:prstGeom>
        </p:spPr>
      </p:pic>
      <p:pic>
        <p:nvPicPr>
          <p:cNvPr id="11" name="Picture 10">
            <a:extLst>
              <a:ext uri="{FF2B5EF4-FFF2-40B4-BE49-F238E27FC236}">
                <a16:creationId xmlns:a16="http://schemas.microsoft.com/office/drawing/2014/main" id="{139B52F4-C371-427F-ADBE-32D7C1527971}"/>
              </a:ext>
            </a:extLst>
          </p:cNvPr>
          <p:cNvPicPr>
            <a:picLocks noChangeAspect="1"/>
          </p:cNvPicPr>
          <p:nvPr/>
        </p:nvPicPr>
        <p:blipFill>
          <a:blip r:embed="rId8"/>
          <a:stretch>
            <a:fillRect/>
          </a:stretch>
        </p:blipFill>
        <p:spPr>
          <a:xfrm>
            <a:off x="305301" y="3928343"/>
            <a:ext cx="1914525" cy="2405062"/>
          </a:xfrm>
          <a:prstGeom prst="rect">
            <a:avLst/>
          </a:prstGeom>
        </p:spPr>
      </p:pic>
    </p:spTree>
    <p:extLst>
      <p:ext uri="{BB962C8B-B14F-4D97-AF65-F5344CB8AC3E}">
        <p14:creationId xmlns:p14="http://schemas.microsoft.com/office/powerpoint/2010/main" val="710434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431983"/>
          </a:xfrm>
          <a:prstGeom prst="rect">
            <a:avLst/>
          </a:prstGeom>
          <a:noFill/>
        </p:spPr>
        <p:txBody>
          <a:bodyPr wrap="square" rtlCol="0">
            <a:spAutoFit/>
          </a:bodyPr>
          <a:lstStyle/>
          <a:p>
            <a:r>
              <a:rPr lang="en-US" sz="1400" b="1" u="sng" dirty="0">
                <a:solidFill>
                  <a:srgbClr val="000000"/>
                </a:solidFill>
              </a:rPr>
              <a:t>WA-FSN43PT Series (Free standings)</a:t>
            </a:r>
          </a:p>
          <a:p>
            <a:r>
              <a:rPr lang="en-US" sz="1400" dirty="0">
                <a:solidFill>
                  <a:srgbClr val="000000"/>
                </a:solidFill>
              </a:rPr>
              <a:t>The “WA-FSN43PT” series is a Wiegmann enclosure that is rated </a:t>
            </a:r>
            <a:r>
              <a:rPr lang="en-US" sz="1400" dirty="0" err="1">
                <a:solidFill>
                  <a:srgbClr val="000000"/>
                </a:solidFill>
              </a:rPr>
              <a:t>Nema</a:t>
            </a:r>
            <a:r>
              <a:rPr lang="en-US" sz="1400" dirty="0">
                <a:solidFill>
                  <a:srgbClr val="000000"/>
                </a:solidFill>
              </a:rPr>
              <a:t> Type 4, 12 and 3 where the door is secured to the tub utilizing a continuous hinge and a key &amp; pad lockable handle</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 </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60”x24”x18” up to 90”x36”x36”.</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Side </a:t>
            </a:r>
            <a:r>
              <a:rPr lang="en-US" sz="1400" dirty="0" err="1"/>
              <a:t>uni</a:t>
            </a:r>
            <a:r>
              <a:rPr lang="en-US" sz="1400" dirty="0"/>
              <a:t>-struts are provided for mounting optional sub panels.</a:t>
            </a:r>
          </a:p>
          <a:p>
            <a:pPr marL="285750" indent="-285750">
              <a:buFont typeface="Arial" panose="020B0604020202020204" pitchFamily="34" charset="0"/>
              <a:buChar char="•"/>
            </a:pPr>
            <a:r>
              <a:rPr lang="en-US" sz="1400" dirty="0"/>
              <a:t>An internal light mounting bracket is provided.</a:t>
            </a:r>
          </a:p>
          <a:p>
            <a:pPr marL="285750" indent="-285750">
              <a:buFont typeface="Arial" panose="020B0604020202020204" pitchFamily="34" charset="0"/>
              <a:buChar char="•"/>
            </a:pPr>
            <a:r>
              <a:rPr lang="en-US" sz="1400" dirty="0"/>
              <a:t>Lifting eyes are provided.</a:t>
            </a:r>
          </a:p>
          <a:p>
            <a:pPr marL="285750" indent="-285750">
              <a:buFont typeface="Arial" panose="020B0604020202020204" pitchFamily="34" charset="0"/>
              <a:buChar char="•"/>
            </a:pPr>
            <a:endParaRPr lang="en-US" sz="1400" u="sng" dirty="0"/>
          </a:p>
          <a:p>
            <a:r>
              <a:rPr lang="en-US" sz="1400" u="sng" dirty="0"/>
              <a:t>Back Panel</a:t>
            </a:r>
          </a:p>
          <a:p>
            <a:r>
              <a:rPr lang="en-US" sz="1400" dirty="0"/>
              <a:t>“WA-F1/2” series back panels</a:t>
            </a:r>
            <a:endParaRPr lang="en-US" sz="1600" dirty="0"/>
          </a:p>
        </p:txBody>
      </p:sp>
      <p:pic>
        <p:nvPicPr>
          <p:cNvPr id="8" name="Picture 7">
            <a:extLst>
              <a:ext uri="{FF2B5EF4-FFF2-40B4-BE49-F238E27FC236}">
                <a16:creationId xmlns:a16="http://schemas.microsoft.com/office/drawing/2014/main" id="{70265731-2368-4672-9AE7-01BFDBCC0789}"/>
              </a:ext>
            </a:extLst>
          </p:cNvPr>
          <p:cNvPicPr/>
          <p:nvPr/>
        </p:nvPicPr>
        <p:blipFill>
          <a:blip r:embed="rId7" cstate="print"/>
          <a:srcRect/>
          <a:stretch>
            <a:fillRect/>
          </a:stretch>
        </p:blipFill>
        <p:spPr bwMode="auto">
          <a:xfrm>
            <a:off x="520200" y="1042552"/>
            <a:ext cx="1781175" cy="3515360"/>
          </a:xfrm>
          <a:prstGeom prst="rect">
            <a:avLst/>
          </a:prstGeom>
          <a:noFill/>
          <a:ln w="9525">
            <a:noFill/>
            <a:miter lim="800000"/>
            <a:headEnd/>
            <a:tailEnd/>
          </a:ln>
        </p:spPr>
      </p:pic>
    </p:spTree>
    <p:extLst>
      <p:ext uri="{BB962C8B-B14F-4D97-AF65-F5344CB8AC3E}">
        <p14:creationId xmlns:p14="http://schemas.microsoft.com/office/powerpoint/2010/main" val="195144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047536"/>
          </a:xfrm>
          <a:prstGeom prst="rect">
            <a:avLst/>
          </a:prstGeom>
          <a:noFill/>
        </p:spPr>
        <p:txBody>
          <a:bodyPr wrap="square" rtlCol="0">
            <a:spAutoFit/>
          </a:bodyPr>
          <a:lstStyle/>
          <a:p>
            <a:r>
              <a:rPr lang="en-US" sz="1400" b="1" u="sng" dirty="0">
                <a:solidFill>
                  <a:srgbClr val="000000"/>
                </a:solidFill>
              </a:rPr>
              <a:t>N4D Series (Floor mounts)</a:t>
            </a:r>
          </a:p>
          <a:p>
            <a:r>
              <a:rPr lang="en-US" sz="1400" dirty="0">
                <a:solidFill>
                  <a:srgbClr val="000000"/>
                </a:solidFill>
              </a:rPr>
              <a:t>The “N4D” series is a Wiegmann enclosure that is rated </a:t>
            </a:r>
            <a:r>
              <a:rPr lang="en-US" sz="1400" dirty="0" err="1">
                <a:solidFill>
                  <a:srgbClr val="000000"/>
                </a:solidFill>
              </a:rPr>
              <a:t>Nema</a:t>
            </a:r>
            <a:r>
              <a:rPr lang="en-US" sz="1400" dirty="0">
                <a:solidFill>
                  <a:srgbClr val="000000"/>
                </a:solidFill>
              </a:rPr>
              <a:t> Type 4, 12 and 3 where the doors are secured to the tub utilizing continuous hinges and screw clamps. </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 </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62”x48”x10” up to 74”x72”x24”.</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doors.</a:t>
            </a:r>
          </a:p>
          <a:p>
            <a:pPr marL="285750" indent="-285750">
              <a:buFont typeface="Arial" panose="020B0604020202020204" pitchFamily="34" charset="0"/>
              <a:buChar char="•"/>
            </a:pPr>
            <a:r>
              <a:rPr lang="en-US" sz="1400" dirty="0"/>
              <a:t>With 12” tall floor mount kits welded to the bottom of the enclosure.</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Hasp and staple are provided for padlocking.</a:t>
            </a:r>
          </a:p>
          <a:p>
            <a:pPr marL="285750" indent="-285750">
              <a:buFont typeface="Arial" panose="020B0604020202020204" pitchFamily="34" charset="0"/>
              <a:buChar char="•"/>
            </a:pPr>
            <a:r>
              <a:rPr lang="en-US" sz="1400" dirty="0"/>
              <a:t>Sub panel supports and internal light mounting bracket are provided.</a:t>
            </a:r>
          </a:p>
          <a:p>
            <a:pPr marL="285750" indent="-285750">
              <a:buFont typeface="Arial" panose="020B0604020202020204" pitchFamily="34" charset="0"/>
              <a:buChar char="•"/>
            </a:pPr>
            <a:r>
              <a:rPr lang="en-US" sz="1400" dirty="0"/>
              <a:t>Lifting eyes are provided.</a:t>
            </a:r>
          </a:p>
          <a:p>
            <a:pPr marL="285750" indent="-285750">
              <a:buFont typeface="Arial" panose="020B0604020202020204" pitchFamily="34" charset="0"/>
              <a:buChar char="•"/>
            </a:pPr>
            <a:r>
              <a:rPr lang="en-US" sz="1400" dirty="0"/>
              <a:t>Removable center post between doors permits easy sub panel installation.</a:t>
            </a:r>
          </a:p>
          <a:p>
            <a:pPr marL="285750" indent="-285750">
              <a:buFont typeface="Arial" panose="020B0604020202020204" pitchFamily="34" charset="0"/>
              <a:buChar char="•"/>
            </a:pPr>
            <a:endParaRPr lang="en-US" sz="1400" u="sng" dirty="0"/>
          </a:p>
          <a:p>
            <a:r>
              <a:rPr lang="en-US" sz="1400" u="sng" dirty="0"/>
              <a:t>Back Panel</a:t>
            </a:r>
          </a:p>
          <a:p>
            <a:r>
              <a:rPr lang="en-US" sz="1400" dirty="0"/>
              <a:t>“NPDD” series back panels</a:t>
            </a:r>
            <a:endParaRPr lang="en-US" sz="1600" dirty="0"/>
          </a:p>
        </p:txBody>
      </p:sp>
      <p:pic>
        <p:nvPicPr>
          <p:cNvPr id="7" name="Picture 6">
            <a:extLst>
              <a:ext uri="{FF2B5EF4-FFF2-40B4-BE49-F238E27FC236}">
                <a16:creationId xmlns:a16="http://schemas.microsoft.com/office/drawing/2014/main" id="{F48CBF13-FA37-4DA7-BD84-7CC8DDDBD1E0}"/>
              </a:ext>
            </a:extLst>
          </p:cNvPr>
          <p:cNvPicPr/>
          <p:nvPr/>
        </p:nvPicPr>
        <p:blipFill>
          <a:blip r:embed="rId7" cstate="print"/>
          <a:srcRect/>
          <a:stretch>
            <a:fillRect/>
          </a:stretch>
        </p:blipFill>
        <p:spPr bwMode="auto">
          <a:xfrm>
            <a:off x="312362" y="1042552"/>
            <a:ext cx="2342606" cy="3041768"/>
          </a:xfrm>
          <a:prstGeom prst="rect">
            <a:avLst/>
          </a:prstGeom>
          <a:noFill/>
          <a:ln w="9525">
            <a:noFill/>
            <a:miter lim="800000"/>
            <a:headEnd/>
            <a:tailEnd/>
          </a:ln>
        </p:spPr>
      </p:pic>
    </p:spTree>
    <p:extLst>
      <p:ext uri="{BB962C8B-B14F-4D97-AF65-F5344CB8AC3E}">
        <p14:creationId xmlns:p14="http://schemas.microsoft.com/office/powerpoint/2010/main" val="2081454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D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832092"/>
          </a:xfrm>
          <a:prstGeom prst="rect">
            <a:avLst/>
          </a:prstGeom>
          <a:noFill/>
        </p:spPr>
        <p:txBody>
          <a:bodyPr wrap="square" rtlCol="0">
            <a:spAutoFit/>
          </a:bodyPr>
          <a:lstStyle/>
          <a:p>
            <a:r>
              <a:rPr lang="en-US" sz="1400" b="1" u="sng" dirty="0">
                <a:solidFill>
                  <a:srgbClr val="000000"/>
                </a:solidFill>
              </a:rPr>
              <a:t>N4D-3PT Series (Floor mounts)</a:t>
            </a:r>
          </a:p>
          <a:p>
            <a:r>
              <a:rPr lang="en-US" sz="1400" dirty="0">
                <a:solidFill>
                  <a:srgbClr val="000000"/>
                </a:solidFill>
              </a:rPr>
              <a:t>The “N4D-3PT” series is a Wiegmann enclosure that is rated </a:t>
            </a:r>
            <a:r>
              <a:rPr lang="en-US" sz="1400" dirty="0" err="1">
                <a:solidFill>
                  <a:srgbClr val="000000"/>
                </a:solidFill>
              </a:rPr>
              <a:t>Nema</a:t>
            </a:r>
            <a:r>
              <a:rPr lang="en-US" sz="1400" dirty="0">
                <a:solidFill>
                  <a:srgbClr val="000000"/>
                </a:solidFill>
              </a:rPr>
              <a:t> Type 4, 12 and 3 where the doors are secured to the tub utilizing continuous hinges and key &amp; pad lockable handles. </a:t>
            </a:r>
          </a:p>
          <a:p>
            <a:r>
              <a:rPr lang="en-US" sz="1400" dirty="0">
                <a:solidFill>
                  <a:srgbClr val="000000"/>
                </a:solidFill>
              </a:rPr>
              <a:t> </a:t>
            </a:r>
          </a:p>
          <a:p>
            <a:r>
              <a:rPr lang="en-US" sz="1400" u="sng" dirty="0">
                <a:solidFill>
                  <a:srgbClr val="000000"/>
                </a:solidFill>
              </a:rPr>
              <a:t>Applications</a:t>
            </a:r>
          </a:p>
          <a:p>
            <a:r>
              <a:rPr lang="en-US" sz="1400" dirty="0"/>
              <a:t>Designed to house electronic controls, instruments, components and associated wiring. </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62”x48”x10” up to 74”x72”x24”.</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doors.</a:t>
            </a:r>
          </a:p>
          <a:p>
            <a:pPr marL="285750" indent="-285750">
              <a:buFont typeface="Arial" panose="020B0604020202020204" pitchFamily="34" charset="0"/>
              <a:buChar char="•"/>
            </a:pPr>
            <a:r>
              <a:rPr lang="en-US" sz="1400" dirty="0"/>
              <a:t>With 12” tall floor mount kits welded to the bottom of the enclosure.</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Sub panel supports and internal light mounting bracket are provided.</a:t>
            </a:r>
          </a:p>
          <a:p>
            <a:pPr marL="285750" indent="-285750">
              <a:buFont typeface="Arial" panose="020B0604020202020204" pitchFamily="34" charset="0"/>
              <a:buChar char="•"/>
            </a:pPr>
            <a:r>
              <a:rPr lang="en-US" sz="1400" dirty="0"/>
              <a:t>Lifting eyes are provided.</a:t>
            </a:r>
          </a:p>
          <a:p>
            <a:pPr marL="285750" indent="-285750">
              <a:buFont typeface="Arial" panose="020B0604020202020204" pitchFamily="34" charset="0"/>
              <a:buChar char="•"/>
            </a:pPr>
            <a:r>
              <a:rPr lang="en-US" sz="1400" dirty="0"/>
              <a:t>Removable center post between doors permits easy sub panel installation.</a:t>
            </a:r>
          </a:p>
          <a:p>
            <a:pPr marL="285750" indent="-285750">
              <a:buFont typeface="Arial" panose="020B0604020202020204" pitchFamily="34" charset="0"/>
              <a:buChar char="•"/>
            </a:pPr>
            <a:endParaRPr lang="en-US" sz="1400" u="sng" dirty="0"/>
          </a:p>
          <a:p>
            <a:r>
              <a:rPr lang="en-US" sz="1400" u="sng" dirty="0"/>
              <a:t>Back Panel</a:t>
            </a:r>
          </a:p>
          <a:p>
            <a:r>
              <a:rPr lang="en-US" sz="1400" dirty="0"/>
              <a:t>“NPDD” series back panels</a:t>
            </a:r>
            <a:endParaRPr lang="en-US" sz="1600" dirty="0"/>
          </a:p>
        </p:txBody>
      </p:sp>
      <p:pic>
        <p:nvPicPr>
          <p:cNvPr id="9" name="Picture 8">
            <a:extLst>
              <a:ext uri="{FF2B5EF4-FFF2-40B4-BE49-F238E27FC236}">
                <a16:creationId xmlns:a16="http://schemas.microsoft.com/office/drawing/2014/main" id="{3E78F1A8-8F00-4032-A74D-41CBD46C2BF1}"/>
              </a:ext>
            </a:extLst>
          </p:cNvPr>
          <p:cNvPicPr/>
          <p:nvPr/>
        </p:nvPicPr>
        <p:blipFill>
          <a:blip r:embed="rId7" cstate="print"/>
          <a:srcRect/>
          <a:stretch>
            <a:fillRect/>
          </a:stretch>
        </p:blipFill>
        <p:spPr bwMode="auto">
          <a:xfrm>
            <a:off x="265158" y="1042552"/>
            <a:ext cx="2389810" cy="2893722"/>
          </a:xfrm>
          <a:prstGeom prst="rect">
            <a:avLst/>
          </a:prstGeom>
          <a:noFill/>
          <a:ln w="9525">
            <a:noFill/>
            <a:miter lim="800000"/>
            <a:headEnd/>
            <a:tailEnd/>
          </a:ln>
        </p:spPr>
      </p:pic>
    </p:spTree>
    <p:extLst>
      <p:ext uri="{BB962C8B-B14F-4D97-AF65-F5344CB8AC3E}">
        <p14:creationId xmlns:p14="http://schemas.microsoft.com/office/powerpoint/2010/main" val="3767225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 Stainless Steel / Aluminum</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401205"/>
          </a:xfrm>
          <a:prstGeom prst="rect">
            <a:avLst/>
          </a:prstGeom>
          <a:noFill/>
        </p:spPr>
        <p:txBody>
          <a:bodyPr wrap="square" rtlCol="0">
            <a:spAutoFit/>
          </a:bodyPr>
          <a:lstStyle/>
          <a:p>
            <a:r>
              <a:rPr lang="en-US" sz="1400" b="1" u="sng" dirty="0">
                <a:solidFill>
                  <a:srgbClr val="000000"/>
                </a:solidFill>
              </a:rPr>
              <a:t>BN4-SS &amp; BN4-AL Series (Wall mounts)</a:t>
            </a:r>
          </a:p>
          <a:p>
            <a:r>
              <a:rPr lang="en-US" sz="1400" dirty="0">
                <a:solidFill>
                  <a:srgbClr val="000000"/>
                </a:solidFill>
              </a:rPr>
              <a:t>The “BN4-SS” and “BN4-AL” series are Wiegmann enclosures that are rated </a:t>
            </a:r>
            <a:r>
              <a:rPr lang="en-US" sz="1400" dirty="0" err="1">
                <a:solidFill>
                  <a:srgbClr val="000000"/>
                </a:solidFill>
              </a:rPr>
              <a:t>Nema</a:t>
            </a:r>
            <a:r>
              <a:rPr lang="en-US" sz="1400" dirty="0">
                <a:solidFill>
                  <a:srgbClr val="000000"/>
                </a:solidFill>
              </a:rPr>
              <a:t> Type 4X, 4, 12 and 13 where the lid is secured to the tub utilizing screw clamps and does not have a hinged side. </a:t>
            </a:r>
          </a:p>
          <a:p>
            <a:endParaRPr lang="en-US" sz="1400" dirty="0">
              <a:solidFill>
                <a:srgbClr val="000000"/>
              </a:solidFill>
            </a:endParaRPr>
          </a:p>
          <a:p>
            <a:r>
              <a:rPr lang="en-US" sz="1400" u="sng" dirty="0">
                <a:solidFill>
                  <a:srgbClr val="000000"/>
                </a:solidFill>
              </a:rPr>
              <a:t>Applications</a:t>
            </a:r>
          </a:p>
          <a:p>
            <a:r>
              <a:rPr lang="en-US" sz="1400" dirty="0"/>
              <a:t>Designed for use as junction boxes, terminal wiring boxes and instrument housings.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4”x4”x3” (6”x6”x4” for AL) up to 16”x14”x6”.</a:t>
            </a:r>
          </a:p>
          <a:p>
            <a:pPr marL="285750" indent="-285750">
              <a:buFont typeface="Arial" panose="020B0604020202020204" pitchFamily="34" charset="0"/>
              <a:buChar char="•"/>
            </a:pPr>
            <a:r>
              <a:rPr lang="en-US" sz="1400" dirty="0"/>
              <a:t>Manufactured from 304 stainless steel, 316L stainless steel (add “A” suffix to end of part number for 316L stainless), or 5052-H32 aluminum</a:t>
            </a:r>
          </a:p>
          <a:p>
            <a:pPr marL="285750" indent="-285750">
              <a:buFont typeface="Arial" panose="020B0604020202020204" pitchFamily="34" charset="0"/>
              <a:buChar char="•"/>
            </a:pPr>
            <a:r>
              <a:rPr lang="en-US" sz="1400" dirty="0"/>
              <a:t>Gasket applied to the lid.</a:t>
            </a:r>
          </a:p>
          <a:p>
            <a:pPr marL="285750" indent="-285750">
              <a:buFont typeface="Arial" panose="020B0604020202020204" pitchFamily="34" charset="0"/>
              <a:buChar char="•"/>
            </a:pPr>
            <a:r>
              <a:rPr lang="en-US" sz="1400" dirty="0"/>
              <a:t>External mounting plates are provided.</a:t>
            </a:r>
          </a:p>
          <a:p>
            <a:pPr marL="285750" indent="-285750">
              <a:buFont typeface="Arial" panose="020B0604020202020204" pitchFamily="34" charset="0"/>
              <a:buChar char="•"/>
            </a:pPr>
            <a:r>
              <a:rPr lang="en-US" sz="1400" dirty="0"/>
              <a:t>Weld nuts are provided on sizes 6”x4”3” and larger for mounting optional sub panels.</a:t>
            </a:r>
          </a:p>
          <a:p>
            <a:pPr marL="285750" indent="-285750">
              <a:buFont typeface="Arial" panose="020B0604020202020204" pitchFamily="34" charset="0"/>
              <a:buChar char="•"/>
            </a:pPr>
            <a:endParaRPr lang="en-US" sz="1400" u="sng" dirty="0"/>
          </a:p>
          <a:p>
            <a:r>
              <a:rPr lang="en-US" sz="1400" u="sng" dirty="0"/>
              <a:t>Back Panel</a:t>
            </a:r>
          </a:p>
          <a:p>
            <a:r>
              <a:rPr lang="en-US" sz="1400" dirty="0"/>
              <a:t>“P” series back panels</a:t>
            </a:r>
            <a:endParaRPr lang="en-US" sz="1600" dirty="0"/>
          </a:p>
        </p:txBody>
      </p:sp>
      <p:pic>
        <p:nvPicPr>
          <p:cNvPr id="7" name="Picture 6">
            <a:extLst>
              <a:ext uri="{FF2B5EF4-FFF2-40B4-BE49-F238E27FC236}">
                <a16:creationId xmlns:a16="http://schemas.microsoft.com/office/drawing/2014/main" id="{A0B41EB2-0828-4D45-B3A5-E690A7919724}"/>
              </a:ext>
            </a:extLst>
          </p:cNvPr>
          <p:cNvPicPr/>
          <p:nvPr/>
        </p:nvPicPr>
        <p:blipFill>
          <a:blip r:embed="rId7" cstate="print"/>
          <a:srcRect/>
          <a:stretch>
            <a:fillRect/>
          </a:stretch>
        </p:blipFill>
        <p:spPr bwMode="auto">
          <a:xfrm>
            <a:off x="0" y="1122725"/>
            <a:ext cx="2023440" cy="2195241"/>
          </a:xfrm>
          <a:prstGeom prst="rect">
            <a:avLst/>
          </a:prstGeom>
          <a:noFill/>
          <a:ln w="9525">
            <a:noFill/>
            <a:miter lim="800000"/>
            <a:headEnd/>
            <a:tailEnd/>
          </a:ln>
        </p:spPr>
      </p:pic>
      <p:pic>
        <p:nvPicPr>
          <p:cNvPr id="8" name="Picture 7">
            <a:extLst>
              <a:ext uri="{FF2B5EF4-FFF2-40B4-BE49-F238E27FC236}">
                <a16:creationId xmlns:a16="http://schemas.microsoft.com/office/drawing/2014/main" id="{C3F23ACD-9F2C-4788-99AB-3ED11E2A676B}"/>
              </a:ext>
            </a:extLst>
          </p:cNvPr>
          <p:cNvPicPr/>
          <p:nvPr/>
        </p:nvPicPr>
        <p:blipFill>
          <a:blip r:embed="rId8" cstate="print"/>
          <a:srcRect/>
          <a:stretch>
            <a:fillRect/>
          </a:stretch>
        </p:blipFill>
        <p:spPr bwMode="auto">
          <a:xfrm>
            <a:off x="157547" y="3733892"/>
            <a:ext cx="1708345" cy="2001383"/>
          </a:xfrm>
          <a:prstGeom prst="rect">
            <a:avLst/>
          </a:prstGeom>
          <a:noFill/>
          <a:ln w="9525">
            <a:noFill/>
            <a:miter lim="800000"/>
            <a:headEnd/>
            <a:tailEnd/>
          </a:ln>
        </p:spPr>
      </p:pic>
      <p:sp>
        <p:nvSpPr>
          <p:cNvPr id="10" name="Rectangle 11">
            <a:extLst>
              <a:ext uri="{FF2B5EF4-FFF2-40B4-BE49-F238E27FC236}">
                <a16:creationId xmlns:a16="http://schemas.microsoft.com/office/drawing/2014/main" id="{B959CBE9-550E-40F2-9857-5CCBEDC37FD9}"/>
              </a:ext>
            </a:extLst>
          </p:cNvPr>
          <p:cNvSpPr>
            <a:spLocks noChangeArrowheads="1"/>
          </p:cNvSpPr>
          <p:nvPr/>
        </p:nvSpPr>
        <p:spPr bwMode="auto">
          <a:xfrm>
            <a:off x="771538" y="1882423"/>
            <a:ext cx="14888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BN4060604SS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BN4060604AL</a:t>
            </a:r>
          </a:p>
        </p:txBody>
      </p:sp>
    </p:spTree>
    <p:extLst>
      <p:ext uri="{BB962C8B-B14F-4D97-AF65-F5344CB8AC3E}">
        <p14:creationId xmlns:p14="http://schemas.microsoft.com/office/powerpoint/2010/main" val="266999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lang="en-US" sz="2800" dirty="0">
                <a:solidFill>
                  <a:srgbClr val="000000"/>
                </a:solidFill>
                <a:latin typeface="Arial"/>
              </a:rPr>
              <a:t>Industrial Products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5" name="TextBox 4">
            <a:extLst>
              <a:ext uri="{FF2B5EF4-FFF2-40B4-BE49-F238E27FC236}">
                <a16:creationId xmlns:a16="http://schemas.microsoft.com/office/drawing/2014/main" id="{35B8627D-6BCA-4BFE-9380-749E78D1C393}"/>
              </a:ext>
            </a:extLst>
          </p:cNvPr>
          <p:cNvSpPr txBox="1"/>
          <p:nvPr/>
        </p:nvSpPr>
        <p:spPr>
          <a:xfrm>
            <a:off x="401053" y="1064529"/>
            <a:ext cx="8143004" cy="3970318"/>
          </a:xfrm>
          <a:prstGeom prst="rect">
            <a:avLst/>
          </a:prstGeom>
          <a:noFill/>
        </p:spPr>
        <p:txBody>
          <a:bodyPr wrap="square" rtlCol="0">
            <a:spAutoFit/>
          </a:bodyPr>
          <a:lstStyle/>
          <a:p>
            <a:r>
              <a:rPr lang="en-US" dirty="0"/>
              <a:t>What are industrial products?</a:t>
            </a:r>
          </a:p>
          <a:p>
            <a:pPr marL="285750" indent="-285750">
              <a:buFont typeface="Arial" panose="020B0604020202020204" pitchFamily="34" charset="0"/>
              <a:buChar char="•"/>
            </a:pPr>
            <a:r>
              <a:rPr lang="en-US" dirty="0"/>
              <a:t>Usually Type 12, 13, 4, or 4X rated; or any combination of these ratings</a:t>
            </a:r>
          </a:p>
          <a:p>
            <a:pPr marL="285750" indent="-285750">
              <a:buFont typeface="Arial" panose="020B0604020202020204" pitchFamily="34" charset="0"/>
              <a:buChar char="•"/>
            </a:pPr>
            <a:r>
              <a:rPr lang="en-US" dirty="0"/>
              <a:t>More robust and time consuming to produce.</a:t>
            </a:r>
          </a:p>
          <a:p>
            <a:pPr marL="742950" lvl="1" indent="-285750">
              <a:buFont typeface="Arial" panose="020B0604020202020204" pitchFamily="34" charset="0"/>
              <a:buChar char="•"/>
            </a:pPr>
            <a:r>
              <a:rPr lang="en-US" dirty="0"/>
              <a:t>Seam welded and ground smooth as opposed to spot welded </a:t>
            </a:r>
          </a:p>
          <a:p>
            <a:pPr marL="742950" lvl="1" indent="-285750">
              <a:buFont typeface="Arial" panose="020B0604020202020204" pitchFamily="34" charset="0"/>
              <a:buChar char="•"/>
            </a:pPr>
            <a:r>
              <a:rPr lang="en-US" dirty="0"/>
              <a:t>Will have gasket to maintain seal</a:t>
            </a:r>
          </a:p>
          <a:p>
            <a:pPr marL="742950" lvl="1" indent="-285750">
              <a:buFont typeface="Arial" panose="020B0604020202020204" pitchFamily="34" charset="0"/>
              <a:buChar char="•"/>
            </a:pPr>
            <a:r>
              <a:rPr lang="en-US" dirty="0"/>
              <a:t>ANSI 61 painted carbon steel, aluminum, 304 &amp; 316 stainless steel</a:t>
            </a:r>
          </a:p>
          <a:p>
            <a:pPr marL="285750" indent="-285750">
              <a:buFont typeface="Arial" panose="020B0604020202020204" pitchFamily="34" charset="0"/>
              <a:buChar char="•"/>
            </a:pPr>
            <a:r>
              <a:rPr lang="en-US" dirty="0"/>
              <a:t>Industrial products are not offered with knockouts</a:t>
            </a:r>
          </a:p>
          <a:p>
            <a:pPr marL="742950" lvl="1" indent="-285750">
              <a:buFont typeface="Arial" panose="020B0604020202020204" pitchFamily="34" charset="0"/>
              <a:buChar char="•"/>
            </a:pPr>
            <a:endParaRPr lang="en-US" dirty="0"/>
          </a:p>
          <a:p>
            <a:r>
              <a:rPr lang="en-US" dirty="0"/>
              <a:t>Example applications are:</a:t>
            </a:r>
          </a:p>
          <a:p>
            <a:pPr marL="285750" indent="-285750">
              <a:buFont typeface="Arial" panose="020B0604020202020204" pitchFamily="34" charset="0"/>
              <a:buChar char="•"/>
            </a:pPr>
            <a:r>
              <a:rPr lang="en-US" dirty="0"/>
              <a:t>Control panels</a:t>
            </a:r>
          </a:p>
          <a:p>
            <a:pPr marL="285750" indent="-285750">
              <a:buFont typeface="Arial" panose="020B0604020202020204" pitchFamily="34" charset="0"/>
              <a:buChar char="•"/>
            </a:pPr>
            <a:r>
              <a:rPr lang="en-US" dirty="0"/>
              <a:t>Cabinet and cutout boxes</a:t>
            </a:r>
          </a:p>
          <a:p>
            <a:pPr marL="285750" indent="-285750">
              <a:buFont typeface="Arial" panose="020B0604020202020204" pitchFamily="34" charset="0"/>
              <a:buChar char="•"/>
            </a:pPr>
            <a:r>
              <a:rPr lang="en-US" dirty="0"/>
              <a:t>Terminal boxes</a:t>
            </a:r>
          </a:p>
          <a:p>
            <a:pPr marL="285750" indent="-285750">
              <a:buFont typeface="Arial" panose="020B0604020202020204" pitchFamily="34" charset="0"/>
              <a:buChar char="•"/>
            </a:pPr>
            <a:r>
              <a:rPr lang="en-US" dirty="0"/>
              <a:t>Instrument housing</a:t>
            </a:r>
          </a:p>
          <a:p>
            <a:pPr marL="285750" indent="-285750">
              <a:buFont typeface="Arial" panose="020B0604020202020204" pitchFamily="34" charset="0"/>
              <a:buChar char="•"/>
            </a:pPr>
            <a:r>
              <a:rPr lang="en-US" dirty="0"/>
              <a:t>Etc.</a:t>
            </a:r>
          </a:p>
        </p:txBody>
      </p:sp>
    </p:spTree>
    <p:extLst>
      <p:ext uri="{BB962C8B-B14F-4D97-AF65-F5344CB8AC3E}">
        <p14:creationId xmlns:p14="http://schemas.microsoft.com/office/powerpoint/2010/main" val="1630807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185761"/>
          </a:xfrm>
          <a:prstGeom prst="rect">
            <a:avLst/>
          </a:prstGeom>
          <a:noFill/>
        </p:spPr>
        <p:txBody>
          <a:bodyPr wrap="square" rtlCol="0">
            <a:spAutoFit/>
          </a:bodyPr>
          <a:lstStyle/>
          <a:p>
            <a:r>
              <a:rPr lang="en-US" sz="1400" b="1" u="sng" dirty="0">
                <a:solidFill>
                  <a:srgbClr val="000000"/>
                </a:solidFill>
              </a:rPr>
              <a:t>BN4-CHSS &amp; BN4-CHAL Series (Wall mounts)</a:t>
            </a:r>
          </a:p>
          <a:p>
            <a:r>
              <a:rPr lang="en-US" sz="1400" dirty="0">
                <a:solidFill>
                  <a:srgbClr val="000000"/>
                </a:solidFill>
              </a:rPr>
              <a:t>The “BN4-CHSS” and “BN4-CHAL” series are Wiegmann enclosures that are rated </a:t>
            </a:r>
            <a:r>
              <a:rPr lang="en-US" sz="1400" dirty="0" err="1">
                <a:solidFill>
                  <a:srgbClr val="000000"/>
                </a:solidFill>
              </a:rPr>
              <a:t>Nema</a:t>
            </a:r>
            <a:r>
              <a:rPr lang="en-US" sz="1400" dirty="0">
                <a:solidFill>
                  <a:srgbClr val="000000"/>
                </a:solidFill>
              </a:rPr>
              <a:t> Type 4X, 4, 12 and 13 where the door is secured to the tub utilizing a continuous hinge and screw clamps.</a:t>
            </a:r>
          </a:p>
          <a:p>
            <a:endParaRPr lang="en-US" sz="1400" dirty="0">
              <a:solidFill>
                <a:srgbClr val="000000"/>
              </a:solidFill>
            </a:endParaRPr>
          </a:p>
          <a:p>
            <a:r>
              <a:rPr lang="en-US" sz="1400" u="sng" dirty="0">
                <a:solidFill>
                  <a:srgbClr val="000000"/>
                </a:solidFill>
              </a:rPr>
              <a:t>Applications</a:t>
            </a:r>
          </a:p>
          <a:p>
            <a:r>
              <a:rPr lang="en-US" sz="1400" dirty="0"/>
              <a:t>Designed for use as junction boxes, terminal wiring boxes and instrument housings.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6”x4”x4” up to 16”x14”x6”.</a:t>
            </a:r>
          </a:p>
          <a:p>
            <a:pPr marL="285750" indent="-285750">
              <a:buFont typeface="Arial" panose="020B0604020202020204" pitchFamily="34" charset="0"/>
              <a:buChar char="•"/>
            </a:pPr>
            <a:r>
              <a:rPr lang="en-US" sz="1400" dirty="0"/>
              <a:t>Manufactured from 304 stainless steel, 316L stainless steel (add “A” suffix to end of part number for 316L stainless), or 5052-H32 aluminum</a:t>
            </a:r>
          </a:p>
          <a:p>
            <a:pPr marL="285750" indent="-285750">
              <a:buFont typeface="Arial" panose="020B0604020202020204" pitchFamily="34" charset="0"/>
              <a:buChar char="•"/>
            </a:pPr>
            <a:r>
              <a:rPr lang="en-US" sz="1400" dirty="0"/>
              <a:t>Gasket applied to the lid.</a:t>
            </a:r>
          </a:p>
          <a:p>
            <a:pPr marL="285750" indent="-285750">
              <a:buFont typeface="Arial" panose="020B0604020202020204" pitchFamily="34" charset="0"/>
              <a:buChar char="•"/>
            </a:pPr>
            <a:r>
              <a:rPr lang="en-US" sz="1400" dirty="0"/>
              <a:t>External mounting plates are provided.</a:t>
            </a:r>
          </a:p>
          <a:p>
            <a:pPr marL="285750" indent="-285750">
              <a:buFont typeface="Arial" panose="020B0604020202020204" pitchFamily="34" charset="0"/>
              <a:buChar char="•"/>
            </a:pPr>
            <a:r>
              <a:rPr lang="en-US" sz="1400" dirty="0"/>
              <a:t>Weld nuts are provided for mounting optional sub panels.</a:t>
            </a:r>
          </a:p>
          <a:p>
            <a:pPr marL="285750" indent="-285750">
              <a:buFont typeface="Arial" panose="020B0604020202020204" pitchFamily="34" charset="0"/>
              <a:buChar char="•"/>
            </a:pPr>
            <a:endParaRPr lang="en-US" sz="1400" u="sng" dirty="0"/>
          </a:p>
          <a:p>
            <a:r>
              <a:rPr lang="en-US" sz="1400" u="sng" dirty="0"/>
              <a:t>Back Panel</a:t>
            </a:r>
          </a:p>
          <a:p>
            <a:r>
              <a:rPr lang="en-US" sz="1400" dirty="0"/>
              <a:t>“P” series back panels</a:t>
            </a:r>
            <a:endParaRPr lang="en-US" sz="1600" dirty="0"/>
          </a:p>
        </p:txBody>
      </p:sp>
      <p:sp>
        <p:nvSpPr>
          <p:cNvPr id="10" name="Rectangle 11">
            <a:extLst>
              <a:ext uri="{FF2B5EF4-FFF2-40B4-BE49-F238E27FC236}">
                <a16:creationId xmlns:a16="http://schemas.microsoft.com/office/drawing/2014/main" id="{B959CBE9-550E-40F2-9857-5CCBEDC37FD9}"/>
              </a:ext>
            </a:extLst>
          </p:cNvPr>
          <p:cNvSpPr>
            <a:spLocks noChangeArrowheads="1"/>
          </p:cNvSpPr>
          <p:nvPr/>
        </p:nvSpPr>
        <p:spPr bwMode="auto">
          <a:xfrm>
            <a:off x="771538" y="1882423"/>
            <a:ext cx="14888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BN4141206CHSS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BN4080603CHAL</a:t>
            </a:r>
          </a:p>
        </p:txBody>
      </p:sp>
      <p:pic>
        <p:nvPicPr>
          <p:cNvPr id="9" name="Picture 8">
            <a:extLst>
              <a:ext uri="{FF2B5EF4-FFF2-40B4-BE49-F238E27FC236}">
                <a16:creationId xmlns:a16="http://schemas.microsoft.com/office/drawing/2014/main" id="{7518B289-0626-42D3-A8FF-188254C52EC7}"/>
              </a:ext>
            </a:extLst>
          </p:cNvPr>
          <p:cNvPicPr/>
          <p:nvPr/>
        </p:nvPicPr>
        <p:blipFill>
          <a:blip r:embed="rId7" cstate="print"/>
          <a:srcRect/>
          <a:stretch>
            <a:fillRect/>
          </a:stretch>
        </p:blipFill>
        <p:spPr bwMode="auto">
          <a:xfrm>
            <a:off x="130984" y="1042552"/>
            <a:ext cx="1897924" cy="1936977"/>
          </a:xfrm>
          <a:prstGeom prst="rect">
            <a:avLst/>
          </a:prstGeom>
          <a:noFill/>
          <a:ln w="9525">
            <a:noFill/>
            <a:miter lim="800000"/>
            <a:headEnd/>
            <a:tailEnd/>
          </a:ln>
        </p:spPr>
      </p:pic>
      <p:pic>
        <p:nvPicPr>
          <p:cNvPr id="11" name="Picture 10">
            <a:extLst>
              <a:ext uri="{FF2B5EF4-FFF2-40B4-BE49-F238E27FC236}">
                <a16:creationId xmlns:a16="http://schemas.microsoft.com/office/drawing/2014/main" id="{5D34A78A-6403-4A67-AABE-28972BB30C44}"/>
              </a:ext>
            </a:extLst>
          </p:cNvPr>
          <p:cNvPicPr/>
          <p:nvPr/>
        </p:nvPicPr>
        <p:blipFill>
          <a:blip r:embed="rId8" cstate="print"/>
          <a:srcRect/>
          <a:stretch>
            <a:fillRect/>
          </a:stretch>
        </p:blipFill>
        <p:spPr bwMode="auto">
          <a:xfrm>
            <a:off x="303996" y="3570514"/>
            <a:ext cx="1611890" cy="2126344"/>
          </a:xfrm>
          <a:prstGeom prst="rect">
            <a:avLst/>
          </a:prstGeom>
          <a:noFill/>
          <a:ln w="9525">
            <a:noFill/>
            <a:miter lim="800000"/>
            <a:headEnd/>
            <a:tailEnd/>
          </a:ln>
        </p:spPr>
      </p:pic>
    </p:spTree>
    <p:extLst>
      <p:ext uri="{BB962C8B-B14F-4D97-AF65-F5344CB8AC3E}">
        <p14:creationId xmlns:p14="http://schemas.microsoft.com/office/powerpoint/2010/main" val="74689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63676" y="963631"/>
            <a:ext cx="6352674" cy="5909310"/>
          </a:xfrm>
          <a:prstGeom prst="rect">
            <a:avLst/>
          </a:prstGeom>
          <a:noFill/>
        </p:spPr>
        <p:txBody>
          <a:bodyPr wrap="square" rtlCol="0">
            <a:spAutoFit/>
          </a:bodyPr>
          <a:lstStyle/>
          <a:p>
            <a:r>
              <a:rPr lang="en-US" sz="1400" b="1" u="sng" dirty="0">
                <a:solidFill>
                  <a:srgbClr val="000000"/>
                </a:solidFill>
              </a:rPr>
              <a:t>N412-SSC Series (Wall mounts)</a:t>
            </a:r>
          </a:p>
          <a:p>
            <a:r>
              <a:rPr lang="en-US" sz="1400" dirty="0">
                <a:solidFill>
                  <a:srgbClr val="000000"/>
                </a:solidFill>
              </a:rPr>
              <a:t>The “N412-SSC” series is a Wiegmann enclosure that is rated </a:t>
            </a:r>
            <a:r>
              <a:rPr lang="en-US" sz="1400" dirty="0" err="1">
                <a:solidFill>
                  <a:srgbClr val="000000"/>
                </a:solidFill>
              </a:rPr>
              <a:t>Nema</a:t>
            </a:r>
            <a:r>
              <a:rPr lang="en-US" sz="1400" dirty="0">
                <a:solidFill>
                  <a:srgbClr val="000000"/>
                </a:solidFill>
              </a:rPr>
              <a:t> Type 4X, 4, 12, 13 and IP-66 where the door is secured to the tub utilizing concealed removable hinges and ¼ turn latches, or key &amp; pad lockable handles on the N412-SS3PTC.  The N412’s styles have the most extensive accessory offering.</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a:t>
            </a:r>
          </a:p>
          <a:p>
            <a:endParaRPr lang="en-US" sz="1400" dirty="0"/>
          </a:p>
          <a:p>
            <a:r>
              <a:rPr lang="en-US" sz="1400" u="sng" dirty="0"/>
              <a:t>Specifications</a:t>
            </a:r>
          </a:p>
          <a:p>
            <a:pPr marL="285750" indent="-285750">
              <a:buFont typeface="Arial" panose="020B0604020202020204" pitchFamily="34" charset="0"/>
              <a:buChar char="•"/>
            </a:pPr>
            <a:r>
              <a:rPr lang="en-US" sz="1400" dirty="0"/>
              <a:t>N412-SSC style offered in sizes from 12”x12”x6” up to 60”x36”x12”.</a:t>
            </a:r>
          </a:p>
          <a:p>
            <a:pPr marL="285750" indent="-285750">
              <a:buFont typeface="Arial" panose="020B0604020202020204" pitchFamily="34" charset="0"/>
              <a:buChar char="•"/>
            </a:pPr>
            <a:r>
              <a:rPr lang="en-US" sz="1400" dirty="0"/>
              <a:t>N412-WSSC offered in sizes from 12”x12”x6” up to 30”x24”20”.</a:t>
            </a:r>
          </a:p>
          <a:p>
            <a:pPr marL="285750" indent="-285750">
              <a:buFont typeface="Arial" panose="020B0604020202020204" pitchFamily="34" charset="0"/>
              <a:buChar char="•"/>
            </a:pPr>
            <a:r>
              <a:rPr lang="en-US" sz="1400" dirty="0"/>
              <a:t>N412-SS3PTC offered is sizes from 12”x12”x6” up to 60”x36”x12”.</a:t>
            </a:r>
          </a:p>
          <a:p>
            <a:pPr marL="285750" indent="-285750">
              <a:buFont typeface="Arial" panose="020B0604020202020204" pitchFamily="34" charset="0"/>
              <a:buChar char="•"/>
            </a:pPr>
            <a:r>
              <a:rPr lang="en-US" sz="1400" dirty="0"/>
              <a:t>N412-CSST offered in sizes </a:t>
            </a:r>
            <a:r>
              <a:rPr lang="en-US" sz="1400" dirty="0" err="1"/>
              <a:t>fro</a:t>
            </a:r>
            <a:r>
              <a:rPr lang="en-US" sz="1400" dirty="0"/>
              <a:t> m16”x12”x8” up to 60”x36”x12”</a:t>
            </a:r>
          </a:p>
          <a:p>
            <a:pPr marL="285750" indent="-285750">
              <a:buFont typeface="Arial" panose="020B0604020202020204" pitchFamily="34" charset="0"/>
              <a:buChar char="•"/>
            </a:pPr>
            <a:r>
              <a:rPr lang="en-US" sz="1400" dirty="0"/>
              <a:t>Manufactured from 304 stainless steel.  N412-SSC are also offered in 316L stainless steel (N412-SSAC).</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Internal mounting holes are provided.  These holes can also be used to install optional mounting feet that are required to maintain UL/CSA mounting requirements.</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N412-WSSC style supplied with viewing windows.</a:t>
            </a:r>
          </a:p>
          <a:p>
            <a:pPr marL="285750" indent="-285750">
              <a:buFont typeface="Arial" panose="020B0604020202020204" pitchFamily="34" charset="0"/>
              <a:buChar char="•"/>
            </a:pPr>
            <a:endParaRPr lang="en-US" sz="1400" u="sng" dirty="0"/>
          </a:p>
          <a:p>
            <a:r>
              <a:rPr lang="en-US" sz="1400" u="sng" dirty="0"/>
              <a:t>Back Panel</a:t>
            </a:r>
          </a:p>
          <a:p>
            <a:r>
              <a:rPr lang="en-US" sz="1400" dirty="0"/>
              <a:t>“NP-C” series back panels</a:t>
            </a:r>
            <a:endParaRPr lang="en-US" sz="1600" dirty="0"/>
          </a:p>
        </p:txBody>
      </p:sp>
      <p:pic>
        <p:nvPicPr>
          <p:cNvPr id="12" name="Picture 11">
            <a:extLst>
              <a:ext uri="{FF2B5EF4-FFF2-40B4-BE49-F238E27FC236}">
                <a16:creationId xmlns:a16="http://schemas.microsoft.com/office/drawing/2014/main" id="{E47E57F9-FB39-48CE-AAB0-81EB2462B81F}"/>
              </a:ext>
            </a:extLst>
          </p:cNvPr>
          <p:cNvPicPr/>
          <p:nvPr/>
        </p:nvPicPr>
        <p:blipFill>
          <a:blip r:embed="rId7" cstate="print"/>
          <a:srcRect/>
          <a:stretch>
            <a:fillRect/>
          </a:stretch>
        </p:blipFill>
        <p:spPr bwMode="auto">
          <a:xfrm>
            <a:off x="303997" y="1042552"/>
            <a:ext cx="1002290" cy="1134318"/>
          </a:xfrm>
          <a:prstGeom prst="rect">
            <a:avLst/>
          </a:prstGeom>
          <a:noFill/>
          <a:ln w="9525">
            <a:noFill/>
            <a:miter lim="800000"/>
            <a:headEnd/>
            <a:tailEnd/>
          </a:ln>
        </p:spPr>
      </p:pic>
      <p:pic>
        <p:nvPicPr>
          <p:cNvPr id="13" name="Picture 12">
            <a:extLst>
              <a:ext uri="{FF2B5EF4-FFF2-40B4-BE49-F238E27FC236}">
                <a16:creationId xmlns:a16="http://schemas.microsoft.com/office/drawing/2014/main" id="{42C1B661-6118-4183-825A-8BBFC1D2E107}"/>
              </a:ext>
            </a:extLst>
          </p:cNvPr>
          <p:cNvPicPr/>
          <p:nvPr/>
        </p:nvPicPr>
        <p:blipFill>
          <a:blip r:embed="rId8" cstate="print"/>
          <a:srcRect/>
          <a:stretch>
            <a:fillRect/>
          </a:stretch>
        </p:blipFill>
        <p:spPr bwMode="auto">
          <a:xfrm>
            <a:off x="311818" y="2417303"/>
            <a:ext cx="1002290" cy="1218976"/>
          </a:xfrm>
          <a:prstGeom prst="rect">
            <a:avLst/>
          </a:prstGeom>
          <a:noFill/>
          <a:ln w="9525">
            <a:noFill/>
            <a:miter lim="800000"/>
            <a:headEnd/>
            <a:tailEnd/>
          </a:ln>
        </p:spPr>
      </p:pic>
      <p:pic>
        <p:nvPicPr>
          <p:cNvPr id="15" name="Picture 14">
            <a:extLst>
              <a:ext uri="{FF2B5EF4-FFF2-40B4-BE49-F238E27FC236}">
                <a16:creationId xmlns:a16="http://schemas.microsoft.com/office/drawing/2014/main" id="{D172FDAA-2D2C-4CC0-9E51-3BC42FC024A8}"/>
              </a:ext>
            </a:extLst>
          </p:cNvPr>
          <p:cNvPicPr/>
          <p:nvPr/>
        </p:nvPicPr>
        <p:blipFill>
          <a:blip r:embed="rId9" cstate="print"/>
          <a:srcRect/>
          <a:stretch>
            <a:fillRect/>
          </a:stretch>
        </p:blipFill>
        <p:spPr bwMode="auto">
          <a:xfrm>
            <a:off x="253935" y="3846506"/>
            <a:ext cx="1188583" cy="1468740"/>
          </a:xfrm>
          <a:prstGeom prst="rect">
            <a:avLst/>
          </a:prstGeom>
          <a:noFill/>
          <a:ln w="9525">
            <a:noFill/>
            <a:miter lim="800000"/>
            <a:headEnd/>
            <a:tailEnd/>
          </a:ln>
        </p:spPr>
      </p:pic>
      <p:pic>
        <p:nvPicPr>
          <p:cNvPr id="16" name="Picture 15">
            <a:extLst>
              <a:ext uri="{FF2B5EF4-FFF2-40B4-BE49-F238E27FC236}">
                <a16:creationId xmlns:a16="http://schemas.microsoft.com/office/drawing/2014/main" id="{CE5CB7AA-12AA-41F0-8413-3A8274BEA7FE}"/>
              </a:ext>
            </a:extLst>
          </p:cNvPr>
          <p:cNvPicPr/>
          <p:nvPr/>
        </p:nvPicPr>
        <p:blipFill>
          <a:blip r:embed="rId10" cstate="print"/>
          <a:srcRect/>
          <a:stretch>
            <a:fillRect/>
          </a:stretch>
        </p:blipFill>
        <p:spPr bwMode="auto">
          <a:xfrm>
            <a:off x="390326" y="5363822"/>
            <a:ext cx="927735" cy="1235801"/>
          </a:xfrm>
          <a:prstGeom prst="rect">
            <a:avLst/>
          </a:prstGeom>
          <a:noFill/>
          <a:ln w="9525">
            <a:noFill/>
            <a:miter lim="800000"/>
            <a:headEnd/>
            <a:tailEnd/>
          </a:ln>
        </p:spPr>
      </p:pic>
      <p:sp>
        <p:nvSpPr>
          <p:cNvPr id="10" name="Rectangle 11">
            <a:extLst>
              <a:ext uri="{FF2B5EF4-FFF2-40B4-BE49-F238E27FC236}">
                <a16:creationId xmlns:a16="http://schemas.microsoft.com/office/drawing/2014/main" id="{B959CBE9-550E-40F2-9857-5CCBEDC37FD9}"/>
              </a:ext>
            </a:extLst>
          </p:cNvPr>
          <p:cNvSpPr>
            <a:spLocks noChangeArrowheads="1"/>
          </p:cNvSpPr>
          <p:nvPr/>
        </p:nvSpPr>
        <p:spPr bwMode="auto">
          <a:xfrm>
            <a:off x="1311015" y="1186017"/>
            <a:ext cx="148889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N142201606SSC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N41220206WSSC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i="1" dirty="0">
                <a:latin typeface="Calibri" panose="020F0502020204030204" pitchFamily="34" charset="0"/>
                <a:ea typeface="Calibri" panose="020F0502020204030204" pitchFamily="34" charset="0"/>
                <a:cs typeface="Times New Roman" panose="02020603050405020304" pitchFamily="18" charset="0"/>
              </a:rPr>
              <a:t>N412201606SS3PTC</a:t>
            </a: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N412201612CSST</a:t>
            </a:r>
          </a:p>
        </p:txBody>
      </p:sp>
    </p:spTree>
    <p:extLst>
      <p:ext uri="{BB962C8B-B14F-4D97-AF65-F5344CB8AC3E}">
        <p14:creationId xmlns:p14="http://schemas.microsoft.com/office/powerpoint/2010/main" val="1695314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431983"/>
          </a:xfrm>
          <a:prstGeom prst="rect">
            <a:avLst/>
          </a:prstGeom>
          <a:noFill/>
        </p:spPr>
        <p:txBody>
          <a:bodyPr wrap="square" rtlCol="0">
            <a:spAutoFit/>
          </a:bodyPr>
          <a:lstStyle/>
          <a:p>
            <a:r>
              <a:rPr lang="en-US" sz="1400" b="1" u="sng" dirty="0">
                <a:solidFill>
                  <a:srgbClr val="000000"/>
                </a:solidFill>
              </a:rPr>
              <a:t>SSN4-WF3PT Series (Wall mounts)</a:t>
            </a:r>
          </a:p>
          <a:p>
            <a:r>
              <a:rPr lang="en-US" sz="1400" dirty="0">
                <a:solidFill>
                  <a:srgbClr val="000000"/>
                </a:solidFill>
              </a:rPr>
              <a:t>The “SSN4-WF3PT” series is a Wiegmann enclosure that is rated </a:t>
            </a:r>
            <a:r>
              <a:rPr lang="en-US" sz="1400" dirty="0" err="1">
                <a:solidFill>
                  <a:srgbClr val="000000"/>
                </a:solidFill>
              </a:rPr>
              <a:t>Nema</a:t>
            </a:r>
            <a:r>
              <a:rPr lang="en-US" sz="1400" dirty="0">
                <a:solidFill>
                  <a:srgbClr val="000000"/>
                </a:solidFill>
              </a:rPr>
              <a:t> Type 4X, 4 and 12 where the doors are secured to the tub utilizing continuous hinges and 3 point key and pad lockable handles.</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24”x42”x8” up to 48”x48”x12”.</a:t>
            </a:r>
          </a:p>
          <a:p>
            <a:pPr marL="285750" indent="-285750">
              <a:buFont typeface="Arial" panose="020B0604020202020204" pitchFamily="34" charset="0"/>
              <a:buChar char="•"/>
            </a:pPr>
            <a:r>
              <a:rPr lang="en-US" sz="1400" dirty="0"/>
              <a:t>Manufactured from 304 stainless steel.</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External mounting holes are provided.</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Removable center post between doors permits easy sub panel installation.</a:t>
            </a:r>
          </a:p>
          <a:p>
            <a:pPr marL="285750" indent="-285750">
              <a:buFont typeface="Arial" panose="020B0604020202020204" pitchFamily="34" charset="0"/>
              <a:buChar char="•"/>
            </a:pPr>
            <a:endParaRPr lang="en-US" sz="1400" u="sng" dirty="0"/>
          </a:p>
          <a:p>
            <a:r>
              <a:rPr lang="en-US" sz="1400" u="sng" dirty="0"/>
              <a:t>Back Panel</a:t>
            </a:r>
          </a:p>
          <a:p>
            <a:r>
              <a:rPr lang="en-US" sz="1400" dirty="0"/>
              <a:t>“NP” series back panels for sizes up to 36”x60”x12”</a:t>
            </a:r>
          </a:p>
          <a:p>
            <a:r>
              <a:rPr lang="en-US" sz="1400" dirty="0"/>
              <a:t>“NPDD” series back panels for sizes 42”x42”x12” and above</a:t>
            </a:r>
            <a:endParaRPr lang="en-US" sz="1600" dirty="0"/>
          </a:p>
        </p:txBody>
      </p:sp>
      <p:pic>
        <p:nvPicPr>
          <p:cNvPr id="12" name="Picture 11">
            <a:extLst>
              <a:ext uri="{FF2B5EF4-FFF2-40B4-BE49-F238E27FC236}">
                <a16:creationId xmlns:a16="http://schemas.microsoft.com/office/drawing/2014/main" id="{9A1CB905-A598-4DD6-B77A-E038F07F09AA}"/>
              </a:ext>
            </a:extLst>
          </p:cNvPr>
          <p:cNvPicPr/>
          <p:nvPr/>
        </p:nvPicPr>
        <p:blipFill>
          <a:blip r:embed="rId7" cstate="print"/>
          <a:srcRect/>
          <a:stretch>
            <a:fillRect/>
          </a:stretch>
        </p:blipFill>
        <p:spPr bwMode="auto">
          <a:xfrm>
            <a:off x="277269" y="1434438"/>
            <a:ext cx="2126298" cy="1570990"/>
          </a:xfrm>
          <a:prstGeom prst="rect">
            <a:avLst/>
          </a:prstGeom>
          <a:noFill/>
          <a:ln w="9525">
            <a:noFill/>
            <a:miter lim="800000"/>
            <a:headEnd/>
            <a:tailEnd/>
          </a:ln>
        </p:spPr>
      </p:pic>
    </p:spTree>
    <p:extLst>
      <p:ext uri="{BB962C8B-B14F-4D97-AF65-F5344CB8AC3E}">
        <p14:creationId xmlns:p14="http://schemas.microsoft.com/office/powerpoint/2010/main" val="2429377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616648"/>
          </a:xfrm>
          <a:prstGeom prst="rect">
            <a:avLst/>
          </a:prstGeom>
          <a:noFill/>
        </p:spPr>
        <p:txBody>
          <a:bodyPr wrap="square" rtlCol="0">
            <a:spAutoFit/>
          </a:bodyPr>
          <a:lstStyle/>
          <a:p>
            <a:r>
              <a:rPr lang="en-US" sz="1400" b="1" u="sng" dirty="0">
                <a:solidFill>
                  <a:srgbClr val="000000"/>
                </a:solidFill>
              </a:rPr>
              <a:t>SSN4 &amp; ALN4 Series (Wall mounts)</a:t>
            </a:r>
          </a:p>
          <a:p>
            <a:r>
              <a:rPr lang="en-US" sz="1400" dirty="0">
                <a:solidFill>
                  <a:srgbClr val="000000"/>
                </a:solidFill>
              </a:rPr>
              <a:t>The “SSN4” and “ALN4” series are Wiegmann enclosures that are rated </a:t>
            </a:r>
            <a:r>
              <a:rPr lang="en-US" sz="1400" dirty="0" err="1">
                <a:solidFill>
                  <a:srgbClr val="000000"/>
                </a:solidFill>
              </a:rPr>
              <a:t>Nema</a:t>
            </a:r>
            <a:r>
              <a:rPr lang="en-US" sz="1400" dirty="0">
                <a:solidFill>
                  <a:srgbClr val="000000"/>
                </a:solidFill>
              </a:rPr>
              <a:t> Type 4X, 4, 12 and 13 where the door is secured to the tub utilizing a continuous hinge and screw clamps.</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16”x12”x6” up to 60”x36”x16”.</a:t>
            </a:r>
          </a:p>
          <a:p>
            <a:pPr marL="285750" indent="-285750">
              <a:buFont typeface="Arial" panose="020B0604020202020204" pitchFamily="34" charset="0"/>
              <a:buChar char="•"/>
            </a:pPr>
            <a:r>
              <a:rPr lang="en-US" sz="1400" dirty="0"/>
              <a:t>Manufactured from 304 stainless steel, 316L stainless steel (add “A” suffix to end of part number for 316L stainless), OR 5052-H32 aluminum. </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External mounting feet are provided.</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A hasp and staple are provided for padlocking.</a:t>
            </a:r>
          </a:p>
          <a:p>
            <a:endParaRPr lang="en-US" sz="1400" dirty="0"/>
          </a:p>
          <a:p>
            <a:pPr marL="285750" indent="-285750">
              <a:buFont typeface="Arial" panose="020B0604020202020204" pitchFamily="34" charset="0"/>
              <a:buChar char="•"/>
            </a:pPr>
            <a:endParaRPr lang="en-US" sz="1400" u="sng" dirty="0"/>
          </a:p>
          <a:p>
            <a:r>
              <a:rPr lang="en-US" sz="1400" u="sng" dirty="0"/>
              <a:t>Back Panel</a:t>
            </a:r>
          </a:p>
          <a:p>
            <a:r>
              <a:rPr lang="en-US" sz="1400" dirty="0"/>
              <a:t>“NP” series back panels</a:t>
            </a:r>
            <a:endParaRPr lang="en-US" sz="1600" dirty="0"/>
          </a:p>
        </p:txBody>
      </p:sp>
      <p:pic>
        <p:nvPicPr>
          <p:cNvPr id="7" name="Picture 6">
            <a:extLst>
              <a:ext uri="{FF2B5EF4-FFF2-40B4-BE49-F238E27FC236}">
                <a16:creationId xmlns:a16="http://schemas.microsoft.com/office/drawing/2014/main" id="{4A6AB3CB-55A5-4FE3-A8AB-28E97A42006A}"/>
              </a:ext>
            </a:extLst>
          </p:cNvPr>
          <p:cNvPicPr/>
          <p:nvPr/>
        </p:nvPicPr>
        <p:blipFill>
          <a:blip r:embed="rId7" cstate="print"/>
          <a:srcRect/>
          <a:stretch>
            <a:fillRect/>
          </a:stretch>
        </p:blipFill>
        <p:spPr bwMode="auto">
          <a:xfrm>
            <a:off x="480604" y="1042552"/>
            <a:ext cx="1844585" cy="2404700"/>
          </a:xfrm>
          <a:prstGeom prst="rect">
            <a:avLst/>
          </a:prstGeom>
          <a:noFill/>
          <a:ln w="9525">
            <a:noFill/>
            <a:miter lim="800000"/>
            <a:headEnd/>
            <a:tailEnd/>
          </a:ln>
        </p:spPr>
      </p:pic>
      <p:pic>
        <p:nvPicPr>
          <p:cNvPr id="8" name="Picture 7">
            <a:extLst>
              <a:ext uri="{FF2B5EF4-FFF2-40B4-BE49-F238E27FC236}">
                <a16:creationId xmlns:a16="http://schemas.microsoft.com/office/drawing/2014/main" id="{B8B92BEF-6548-40C7-8FFD-385AF3831960}"/>
              </a:ext>
            </a:extLst>
          </p:cNvPr>
          <p:cNvPicPr/>
          <p:nvPr/>
        </p:nvPicPr>
        <p:blipFill>
          <a:blip r:embed="rId8" cstate="print"/>
          <a:srcRect/>
          <a:stretch>
            <a:fillRect/>
          </a:stretch>
        </p:blipFill>
        <p:spPr bwMode="auto">
          <a:xfrm>
            <a:off x="624847" y="3781674"/>
            <a:ext cx="1556097" cy="2404701"/>
          </a:xfrm>
          <a:prstGeom prst="rect">
            <a:avLst/>
          </a:prstGeom>
          <a:noFill/>
          <a:ln w="9525">
            <a:noFill/>
            <a:miter lim="800000"/>
            <a:headEnd/>
            <a:tailEnd/>
          </a:ln>
        </p:spPr>
      </p:pic>
      <p:sp>
        <p:nvSpPr>
          <p:cNvPr id="9" name="Rectangle 11">
            <a:extLst>
              <a:ext uri="{FF2B5EF4-FFF2-40B4-BE49-F238E27FC236}">
                <a16:creationId xmlns:a16="http://schemas.microsoft.com/office/drawing/2014/main" id="{F440E5A1-CD3D-4850-9995-B78D3BD55EE3}"/>
              </a:ext>
            </a:extLst>
          </p:cNvPr>
          <p:cNvSpPr>
            <a:spLocks noChangeArrowheads="1"/>
          </p:cNvSpPr>
          <p:nvPr/>
        </p:nvSpPr>
        <p:spPr bwMode="auto">
          <a:xfrm>
            <a:off x="929064" y="2244902"/>
            <a:ext cx="14888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SSN4161206</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ALN4161206</a:t>
            </a:r>
          </a:p>
        </p:txBody>
      </p:sp>
    </p:spTree>
    <p:extLst>
      <p:ext uri="{BB962C8B-B14F-4D97-AF65-F5344CB8AC3E}">
        <p14:creationId xmlns:p14="http://schemas.microsoft.com/office/powerpoint/2010/main" val="466087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478423"/>
          </a:xfrm>
          <a:prstGeom prst="rect">
            <a:avLst/>
          </a:prstGeom>
          <a:noFill/>
        </p:spPr>
        <p:txBody>
          <a:bodyPr wrap="square" rtlCol="0">
            <a:spAutoFit/>
          </a:bodyPr>
          <a:lstStyle/>
          <a:p>
            <a:r>
              <a:rPr lang="en-US" sz="1400" b="1" u="sng" dirty="0">
                <a:solidFill>
                  <a:srgbClr val="000000"/>
                </a:solidFill>
              </a:rPr>
              <a:t>SSN4-3PT &amp; SSN4-3PTW Series (Wall mounts)</a:t>
            </a:r>
          </a:p>
          <a:p>
            <a:r>
              <a:rPr lang="en-US" sz="1400" dirty="0">
                <a:solidFill>
                  <a:srgbClr val="000000"/>
                </a:solidFill>
              </a:rPr>
              <a:t>The “SSN4-3PT” and “SSN4-3PTW” series are Wiegmann enclosures that are rated </a:t>
            </a:r>
            <a:r>
              <a:rPr lang="en-US" sz="1400" dirty="0" err="1">
                <a:solidFill>
                  <a:srgbClr val="000000"/>
                </a:solidFill>
              </a:rPr>
              <a:t>Nema</a:t>
            </a:r>
            <a:r>
              <a:rPr lang="en-US" sz="1400" dirty="0">
                <a:solidFill>
                  <a:srgbClr val="000000"/>
                </a:solidFill>
              </a:rPr>
              <a:t> Type 4X, 4, 12 and 13 where the door is secured to the tub utilizing a continuous hinge and screw clamps. The SSN4-3PTW has a white powder coat applied for applications where direct sunlight on raw stainless is an issue.</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a:t>
            </a:r>
          </a:p>
          <a:p>
            <a:endParaRPr lang="en-US" sz="1400" dirty="0"/>
          </a:p>
          <a:p>
            <a:r>
              <a:rPr lang="en-US" sz="1400" u="sng" dirty="0"/>
              <a:t>Specifications</a:t>
            </a:r>
          </a:p>
          <a:p>
            <a:pPr marL="285750" indent="-285750">
              <a:buFont typeface="Arial" panose="020B0604020202020204" pitchFamily="34" charset="0"/>
              <a:buChar char="•"/>
            </a:pPr>
            <a:r>
              <a:rPr lang="en-US" sz="1400" dirty="0"/>
              <a:t>SSN4-3PT offered in sizes from 24”x20”x6” up to 36”x36”x12”.</a:t>
            </a:r>
          </a:p>
          <a:p>
            <a:pPr marL="285750" indent="-285750">
              <a:buFont typeface="Arial" panose="020B0604020202020204" pitchFamily="34" charset="0"/>
              <a:buChar char="•"/>
            </a:pPr>
            <a:r>
              <a:rPr lang="en-US" sz="1400" dirty="0"/>
              <a:t>SSN4-3PTW offered in sizes from 24”x24”x8” up to 60”x36”x12”.</a:t>
            </a:r>
          </a:p>
          <a:p>
            <a:pPr marL="285750" indent="-285750">
              <a:buFont typeface="Arial" panose="020B0604020202020204" pitchFamily="34" charset="0"/>
              <a:buChar char="•"/>
            </a:pPr>
            <a:r>
              <a:rPr lang="en-US" sz="1400" dirty="0"/>
              <a:t>SSN4-3PT manufactured from 304 stainless steel or 316L stainless steel (add “A” suffix to end of part number for 316L stainless).</a:t>
            </a:r>
          </a:p>
          <a:p>
            <a:pPr marL="285750" indent="-285750">
              <a:buFont typeface="Arial" panose="020B0604020202020204" pitchFamily="34" charset="0"/>
              <a:buChar char="•"/>
            </a:pPr>
            <a:r>
              <a:rPr lang="en-US" sz="1400" dirty="0"/>
              <a:t>SSN4-3PTW manufacture from 304 stainless steel with white polyester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External mounting feet are provided.</a:t>
            </a:r>
          </a:p>
          <a:p>
            <a:pPr marL="285750" indent="-285750">
              <a:buFont typeface="Arial" panose="020B0604020202020204" pitchFamily="34" charset="0"/>
              <a:buChar char="•"/>
            </a:pPr>
            <a:r>
              <a:rPr lang="en-US" sz="1400" dirty="0"/>
              <a:t>Collar studs are provided for mounting optional sub panels.</a:t>
            </a:r>
          </a:p>
          <a:p>
            <a:endParaRPr lang="en-US" sz="1400" dirty="0"/>
          </a:p>
          <a:p>
            <a:pPr marL="285750" indent="-285750">
              <a:buFont typeface="Arial" panose="020B0604020202020204" pitchFamily="34" charset="0"/>
              <a:buChar char="•"/>
            </a:pPr>
            <a:endParaRPr lang="en-US" sz="1400" u="sng" dirty="0"/>
          </a:p>
          <a:p>
            <a:r>
              <a:rPr lang="en-US" sz="1400" u="sng" dirty="0"/>
              <a:t>Back Panel</a:t>
            </a:r>
          </a:p>
          <a:p>
            <a:r>
              <a:rPr lang="en-US" sz="1400" dirty="0"/>
              <a:t>“NP” series back panels</a:t>
            </a:r>
            <a:endParaRPr lang="en-US" sz="1600" dirty="0"/>
          </a:p>
        </p:txBody>
      </p:sp>
      <p:sp>
        <p:nvSpPr>
          <p:cNvPr id="9" name="Rectangle 11">
            <a:extLst>
              <a:ext uri="{FF2B5EF4-FFF2-40B4-BE49-F238E27FC236}">
                <a16:creationId xmlns:a16="http://schemas.microsoft.com/office/drawing/2014/main" id="{F440E5A1-CD3D-4850-9995-B78D3BD55EE3}"/>
              </a:ext>
            </a:extLst>
          </p:cNvPr>
          <p:cNvSpPr>
            <a:spLocks noChangeArrowheads="1"/>
          </p:cNvSpPr>
          <p:nvPr/>
        </p:nvSpPr>
        <p:spPr bwMode="auto">
          <a:xfrm>
            <a:off x="929064" y="2244902"/>
            <a:ext cx="14888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SSN42420063PT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defTabSz="914400" eaLnBrk="0" fontAlgn="base" hangingPunct="0">
              <a:spcBef>
                <a:spcPct val="0"/>
              </a:spcBef>
              <a:spcAft>
                <a:spcPct val="0"/>
              </a:spcAft>
            </a:pPr>
            <a:r>
              <a:rPr lang="en-US" altLang="en-US" sz="1200" i="1" dirty="0">
                <a:latin typeface="Calibri" panose="020F0502020204030204" pitchFamily="34" charset="0"/>
                <a:ea typeface="Calibri" panose="020F0502020204030204" pitchFamily="34" charset="0"/>
                <a:cs typeface="Times New Roman" panose="02020603050405020304" pitchFamily="18" charset="0"/>
              </a:rPr>
              <a:t>SSN43024083PTW</a:t>
            </a: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4788A9F-9FFD-432E-8FB7-4774D0DBB6F5}"/>
              </a:ext>
            </a:extLst>
          </p:cNvPr>
          <p:cNvPicPr/>
          <p:nvPr/>
        </p:nvPicPr>
        <p:blipFill>
          <a:blip r:embed="rId7" cstate="print"/>
          <a:srcRect/>
          <a:stretch>
            <a:fillRect/>
          </a:stretch>
        </p:blipFill>
        <p:spPr bwMode="auto">
          <a:xfrm>
            <a:off x="624847" y="1172103"/>
            <a:ext cx="1449902" cy="2145597"/>
          </a:xfrm>
          <a:prstGeom prst="rect">
            <a:avLst/>
          </a:prstGeom>
          <a:noFill/>
          <a:ln w="9525">
            <a:noFill/>
            <a:miter lim="800000"/>
            <a:headEnd/>
            <a:tailEnd/>
          </a:ln>
        </p:spPr>
      </p:pic>
      <p:pic>
        <p:nvPicPr>
          <p:cNvPr id="11" name="Picture 10">
            <a:extLst>
              <a:ext uri="{FF2B5EF4-FFF2-40B4-BE49-F238E27FC236}">
                <a16:creationId xmlns:a16="http://schemas.microsoft.com/office/drawing/2014/main" id="{FD8E4704-ECD3-4FF9-828B-3DBBB5A9DE4A}"/>
              </a:ext>
            </a:extLst>
          </p:cNvPr>
          <p:cNvPicPr/>
          <p:nvPr/>
        </p:nvPicPr>
        <p:blipFill>
          <a:blip r:embed="rId8" cstate="print"/>
          <a:srcRect/>
          <a:stretch>
            <a:fillRect/>
          </a:stretch>
        </p:blipFill>
        <p:spPr bwMode="auto">
          <a:xfrm>
            <a:off x="692052" y="3776413"/>
            <a:ext cx="1449902" cy="2145510"/>
          </a:xfrm>
          <a:prstGeom prst="rect">
            <a:avLst/>
          </a:prstGeom>
          <a:noFill/>
          <a:ln w="9525">
            <a:noFill/>
            <a:miter lim="800000"/>
            <a:headEnd/>
            <a:tailEnd/>
          </a:ln>
        </p:spPr>
      </p:pic>
    </p:spTree>
    <p:extLst>
      <p:ext uri="{BB962C8B-B14F-4D97-AF65-F5344CB8AC3E}">
        <p14:creationId xmlns:p14="http://schemas.microsoft.com/office/powerpoint/2010/main" val="2038951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909310"/>
          </a:xfrm>
          <a:prstGeom prst="rect">
            <a:avLst/>
          </a:prstGeom>
          <a:noFill/>
        </p:spPr>
        <p:txBody>
          <a:bodyPr wrap="square" rtlCol="0">
            <a:spAutoFit/>
          </a:bodyPr>
          <a:lstStyle/>
          <a:p>
            <a:r>
              <a:rPr lang="en-US" sz="1400" b="1" u="sng" dirty="0">
                <a:solidFill>
                  <a:srgbClr val="000000"/>
                </a:solidFill>
              </a:rPr>
              <a:t>SSN4D &amp; SSN4D-3PT Series (Floor mounts)</a:t>
            </a:r>
          </a:p>
          <a:p>
            <a:r>
              <a:rPr lang="en-US" sz="1400" dirty="0">
                <a:solidFill>
                  <a:srgbClr val="000000"/>
                </a:solidFill>
              </a:rPr>
              <a:t>The “SSN4D” and “SSN4D-3PTW” series are Wiegmann enclosures that are rated </a:t>
            </a:r>
            <a:r>
              <a:rPr lang="en-US" sz="1400" dirty="0" err="1">
                <a:solidFill>
                  <a:srgbClr val="000000"/>
                </a:solidFill>
              </a:rPr>
              <a:t>Nema</a:t>
            </a:r>
            <a:r>
              <a:rPr lang="en-US" sz="1400" dirty="0">
                <a:solidFill>
                  <a:srgbClr val="000000"/>
                </a:solidFill>
              </a:rPr>
              <a:t> Type 4X, 4, 12 and 13 where the door is secured to the tub utilizing a continuous hinge and screw clamps (SSN4D) or 3-point key and pad lockable handles (SSN4D-3PT).</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 in a wide variety of applications to include, but not limited to, food processing, pharmaceutical manufacturing, </a:t>
            </a:r>
            <a:r>
              <a:rPr lang="en-US" sz="1400" dirty="0" err="1"/>
              <a:t>petro</a:t>
            </a:r>
            <a:r>
              <a:rPr lang="en-US" sz="1400" dirty="0"/>
              <a:t>-chemical plants, pulp and paper processing and wastewater treatment facilities.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62”x48”x12” up to 74”x72”x24”.</a:t>
            </a:r>
          </a:p>
          <a:p>
            <a:pPr marL="285750" indent="-285750">
              <a:buFont typeface="Arial" panose="020B0604020202020204" pitchFamily="34" charset="0"/>
              <a:buChar char="•"/>
            </a:pPr>
            <a:r>
              <a:rPr lang="en-US" sz="1400" dirty="0"/>
              <a:t>Manufactured from 304 stainless steel or 316L stainless steel (SSN4D-3PT only; add “A” suffix to end of part number for 316L stainless).</a:t>
            </a:r>
          </a:p>
          <a:p>
            <a:pPr marL="285750" indent="-285750">
              <a:buFont typeface="Arial" panose="020B0604020202020204" pitchFamily="34" charset="0"/>
              <a:buChar char="•"/>
            </a:pPr>
            <a:r>
              <a:rPr lang="en-US" sz="1400" dirty="0"/>
              <a:t>Gasket applied to the doors.</a:t>
            </a:r>
          </a:p>
          <a:p>
            <a:pPr marL="285750" indent="-285750">
              <a:buFont typeface="Arial" panose="020B0604020202020204" pitchFamily="34" charset="0"/>
              <a:buChar char="•"/>
            </a:pPr>
            <a:r>
              <a:rPr lang="en-US" sz="1400" dirty="0"/>
              <a:t>With 12” tall floor mount kits welded to the bottom of the enclosure.</a:t>
            </a:r>
          </a:p>
          <a:p>
            <a:pPr marL="285750"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r>
              <a:rPr lang="en-US" sz="1400" dirty="0"/>
              <a:t>Hasp and staple are provided for padlocking.</a:t>
            </a:r>
          </a:p>
          <a:p>
            <a:pPr marL="285750" indent="-285750">
              <a:buFont typeface="Arial" panose="020B0604020202020204" pitchFamily="34" charset="0"/>
              <a:buChar char="•"/>
            </a:pPr>
            <a:r>
              <a:rPr lang="en-US" sz="1400" dirty="0"/>
              <a:t>Sub panel supports and internal light mounting bracket are provided.</a:t>
            </a:r>
          </a:p>
          <a:p>
            <a:pPr marL="285750" indent="-285750">
              <a:buFont typeface="Arial" panose="020B0604020202020204" pitchFamily="34" charset="0"/>
              <a:buChar char="•"/>
            </a:pPr>
            <a:r>
              <a:rPr lang="en-US" sz="1400" dirty="0"/>
              <a:t>Lifting eyes are provided.</a:t>
            </a:r>
          </a:p>
          <a:p>
            <a:pPr marL="285750" indent="-285750">
              <a:buFont typeface="Arial" panose="020B0604020202020204" pitchFamily="34" charset="0"/>
              <a:buChar char="•"/>
            </a:pPr>
            <a:r>
              <a:rPr lang="en-US" sz="1400" dirty="0"/>
              <a:t>Removable center post between doors permits easy sub panel installation.</a:t>
            </a:r>
          </a:p>
          <a:p>
            <a:pPr marL="285750" indent="-285750">
              <a:buFont typeface="Arial" panose="020B0604020202020204" pitchFamily="34" charset="0"/>
              <a:buChar char="•"/>
            </a:pPr>
            <a:endParaRPr lang="en-US" sz="1400" u="sng" dirty="0"/>
          </a:p>
          <a:p>
            <a:r>
              <a:rPr lang="en-US" sz="1400" u="sng" dirty="0"/>
              <a:t>Back Panel</a:t>
            </a:r>
          </a:p>
          <a:p>
            <a:r>
              <a:rPr lang="en-US" sz="1400" dirty="0"/>
              <a:t>“NPDD” series back panels</a:t>
            </a:r>
            <a:endParaRPr lang="en-US" sz="1600" dirty="0"/>
          </a:p>
        </p:txBody>
      </p:sp>
      <p:sp>
        <p:nvSpPr>
          <p:cNvPr id="9" name="Rectangle 11">
            <a:extLst>
              <a:ext uri="{FF2B5EF4-FFF2-40B4-BE49-F238E27FC236}">
                <a16:creationId xmlns:a16="http://schemas.microsoft.com/office/drawing/2014/main" id="{F440E5A1-CD3D-4850-9995-B78D3BD55EE3}"/>
              </a:ext>
            </a:extLst>
          </p:cNvPr>
          <p:cNvSpPr>
            <a:spLocks noChangeArrowheads="1"/>
          </p:cNvSpPr>
          <p:nvPr/>
        </p:nvSpPr>
        <p:spPr bwMode="auto">
          <a:xfrm>
            <a:off x="929064" y="2244902"/>
            <a:ext cx="148889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US" altLang="en-US" sz="1200" i="1" dirty="0">
                <a:latin typeface="Calibri" panose="020F0502020204030204" pitchFamily="34" charset="0"/>
                <a:ea typeface="Calibri" panose="020F0502020204030204" pitchFamily="34" charset="0"/>
                <a:cs typeface="Times New Roman" panose="02020603050405020304" pitchFamily="18" charset="0"/>
              </a:rPr>
              <a:t>SSN4D747224</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defTabSz="914400" eaLnBrk="0" fontAlgn="base" hangingPunct="0">
              <a:spcBef>
                <a:spcPct val="0"/>
              </a:spcBef>
              <a:spcAft>
                <a:spcPct val="0"/>
              </a:spcAft>
            </a:pPr>
            <a:r>
              <a:rPr lang="en-US" altLang="en-US" sz="1200" i="1" dirty="0">
                <a:latin typeface="Calibri" panose="020F0502020204030204" pitchFamily="34" charset="0"/>
                <a:ea typeface="Calibri" panose="020F0502020204030204" pitchFamily="34" charset="0"/>
                <a:cs typeface="Times New Roman" panose="02020603050405020304" pitchFamily="18" charset="0"/>
              </a:rPr>
              <a:t>SSN4D6248123PT</a:t>
            </a: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3A577D88-8C29-4E24-A78E-49224B35FDC8}"/>
              </a:ext>
            </a:extLst>
          </p:cNvPr>
          <p:cNvPicPr/>
          <p:nvPr/>
        </p:nvPicPr>
        <p:blipFill rotWithShape="1">
          <a:blip r:embed="rId7" cstate="print"/>
          <a:srcRect l="12239" t="5980" r="14035" b="7872"/>
          <a:stretch/>
        </p:blipFill>
        <p:spPr bwMode="auto">
          <a:xfrm>
            <a:off x="692052" y="1041827"/>
            <a:ext cx="1449902" cy="2145510"/>
          </a:xfrm>
          <a:prstGeom prst="rect">
            <a:avLst/>
          </a:prstGeom>
          <a:noFill/>
          <a:ln w="9525">
            <a:noFill/>
            <a:miter lim="800000"/>
            <a:headEnd/>
            <a:tailEnd/>
          </a:ln>
        </p:spPr>
      </p:pic>
      <p:pic>
        <p:nvPicPr>
          <p:cNvPr id="13" name="Picture 12">
            <a:extLst>
              <a:ext uri="{FF2B5EF4-FFF2-40B4-BE49-F238E27FC236}">
                <a16:creationId xmlns:a16="http://schemas.microsoft.com/office/drawing/2014/main" id="{9162033C-7FFE-4CA3-8998-29529D9E51EB}"/>
              </a:ext>
            </a:extLst>
          </p:cNvPr>
          <p:cNvPicPr/>
          <p:nvPr/>
        </p:nvPicPr>
        <p:blipFill>
          <a:blip r:embed="rId8" cstate="print"/>
          <a:srcRect/>
          <a:stretch>
            <a:fillRect/>
          </a:stretch>
        </p:blipFill>
        <p:spPr bwMode="auto">
          <a:xfrm>
            <a:off x="832440" y="3949832"/>
            <a:ext cx="1372456" cy="1687558"/>
          </a:xfrm>
          <a:prstGeom prst="rect">
            <a:avLst/>
          </a:prstGeom>
          <a:noFill/>
          <a:ln w="9525">
            <a:noFill/>
            <a:miter lim="800000"/>
            <a:headEnd/>
            <a:tailEnd/>
          </a:ln>
        </p:spPr>
      </p:pic>
    </p:spTree>
    <p:extLst>
      <p:ext uri="{BB962C8B-B14F-4D97-AF65-F5344CB8AC3E}">
        <p14:creationId xmlns:p14="http://schemas.microsoft.com/office/powerpoint/2010/main" val="3151579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047536"/>
          </a:xfrm>
          <a:prstGeom prst="rect">
            <a:avLst/>
          </a:prstGeom>
          <a:noFill/>
        </p:spPr>
        <p:txBody>
          <a:bodyPr wrap="square" rtlCol="0">
            <a:spAutoFit/>
          </a:bodyPr>
          <a:lstStyle/>
          <a:p>
            <a:r>
              <a:rPr lang="en-US" sz="1400" b="1" u="sng" dirty="0">
                <a:solidFill>
                  <a:srgbClr val="000000"/>
                </a:solidFill>
              </a:rPr>
              <a:t>N4S-FSSS Series (Free standing)</a:t>
            </a:r>
          </a:p>
          <a:p>
            <a:r>
              <a:rPr lang="en-US" sz="1400" dirty="0">
                <a:solidFill>
                  <a:srgbClr val="000000"/>
                </a:solidFill>
              </a:rPr>
              <a:t>The “N4S-FSSS” series is a Wiegmann enclosure that is rated </a:t>
            </a:r>
            <a:r>
              <a:rPr lang="en-US" sz="1400" dirty="0" err="1">
                <a:solidFill>
                  <a:srgbClr val="000000"/>
                </a:solidFill>
              </a:rPr>
              <a:t>Nema</a:t>
            </a:r>
            <a:r>
              <a:rPr lang="en-US" sz="1400" dirty="0">
                <a:solidFill>
                  <a:srgbClr val="000000"/>
                </a:solidFill>
              </a:rPr>
              <a:t> Type 4X, 4, 12 and 3 where the door is secured to the tub utilizing a continuous hinge and screw clamps.</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 in a wide variety of applications to include, but not limited to, food processing, pharmaceutical manufacturing, </a:t>
            </a:r>
            <a:r>
              <a:rPr lang="en-US" sz="1400" dirty="0" err="1"/>
              <a:t>petro</a:t>
            </a:r>
            <a:r>
              <a:rPr lang="en-US" sz="1400" dirty="0"/>
              <a:t>-chemical plants, pulp and paper processing and wastewater treatment facilities.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enclosure sizes from 72”x25”x18” up to 72”x37”x24”.</a:t>
            </a:r>
          </a:p>
          <a:p>
            <a:pPr marL="285750" indent="-285750">
              <a:buFont typeface="Arial" panose="020B0604020202020204" pitchFamily="34" charset="0"/>
              <a:buChar char="•"/>
            </a:pPr>
            <a:r>
              <a:rPr lang="en-US" sz="1400" dirty="0"/>
              <a:t>Manufactured from 304 stainless steel or 316L stainless steel (add “A” suffix to end of part number for 316L stainless). </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Side </a:t>
            </a:r>
            <a:r>
              <a:rPr lang="en-US" sz="1400" dirty="0" err="1"/>
              <a:t>uni</a:t>
            </a:r>
            <a:r>
              <a:rPr lang="en-US" sz="1400" dirty="0"/>
              <a:t>-struts are provided for mounting optional sub panels.</a:t>
            </a:r>
          </a:p>
          <a:p>
            <a:pPr marL="285750" indent="-285750">
              <a:buFont typeface="Arial" panose="020B0604020202020204" pitchFamily="34" charset="0"/>
              <a:buChar char="•"/>
            </a:pPr>
            <a:r>
              <a:rPr lang="en-US" sz="1400" dirty="0"/>
              <a:t>Hasp and staple are provided for padlocking.</a:t>
            </a:r>
          </a:p>
          <a:p>
            <a:pPr marL="285750" indent="-285750">
              <a:buFont typeface="Arial" panose="020B0604020202020204" pitchFamily="34" charset="0"/>
              <a:buChar char="•"/>
            </a:pPr>
            <a:r>
              <a:rPr lang="en-US" sz="1400" dirty="0"/>
              <a:t>An internal light mounting bracket is provided.</a:t>
            </a:r>
          </a:p>
          <a:p>
            <a:pPr marL="285750" indent="-285750">
              <a:buFont typeface="Arial" panose="020B0604020202020204" pitchFamily="34" charset="0"/>
              <a:buChar char="•"/>
            </a:pPr>
            <a:r>
              <a:rPr lang="en-US" sz="1400" dirty="0"/>
              <a:t>Lifting eyes are provided.</a:t>
            </a:r>
          </a:p>
          <a:p>
            <a:pPr marL="285750" indent="-285750">
              <a:buFont typeface="Arial" panose="020B0604020202020204" pitchFamily="34" charset="0"/>
              <a:buChar char="•"/>
            </a:pPr>
            <a:endParaRPr lang="en-US" sz="1400" u="sng" dirty="0"/>
          </a:p>
          <a:p>
            <a:r>
              <a:rPr lang="en-US" sz="1400" u="sng" dirty="0"/>
              <a:t>Back Panel</a:t>
            </a:r>
          </a:p>
          <a:p>
            <a:r>
              <a:rPr lang="en-US" sz="1400" dirty="0"/>
              <a:t>“WA-F1/2” series back panels</a:t>
            </a:r>
            <a:endParaRPr lang="en-US" sz="1600" dirty="0"/>
          </a:p>
        </p:txBody>
      </p:sp>
      <p:pic>
        <p:nvPicPr>
          <p:cNvPr id="10" name="Picture 9">
            <a:extLst>
              <a:ext uri="{FF2B5EF4-FFF2-40B4-BE49-F238E27FC236}">
                <a16:creationId xmlns:a16="http://schemas.microsoft.com/office/drawing/2014/main" id="{A452F252-C40D-4BDF-A45F-023BC20FDE02}"/>
              </a:ext>
            </a:extLst>
          </p:cNvPr>
          <p:cNvPicPr/>
          <p:nvPr/>
        </p:nvPicPr>
        <p:blipFill>
          <a:blip r:embed="rId7" cstate="print"/>
          <a:srcRect/>
          <a:stretch>
            <a:fillRect/>
          </a:stretch>
        </p:blipFill>
        <p:spPr bwMode="auto">
          <a:xfrm>
            <a:off x="0" y="974407"/>
            <a:ext cx="2354580" cy="2714625"/>
          </a:xfrm>
          <a:prstGeom prst="rect">
            <a:avLst/>
          </a:prstGeom>
          <a:noFill/>
          <a:ln w="9525">
            <a:noFill/>
            <a:miter lim="800000"/>
            <a:headEnd/>
            <a:tailEnd/>
          </a:ln>
        </p:spPr>
      </p:pic>
    </p:spTree>
    <p:extLst>
      <p:ext uri="{BB962C8B-B14F-4D97-AF65-F5344CB8AC3E}">
        <p14:creationId xmlns:p14="http://schemas.microsoft.com/office/powerpoint/2010/main" val="1154037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693866"/>
          </a:xfrm>
          <a:prstGeom prst="rect">
            <a:avLst/>
          </a:prstGeom>
          <a:noFill/>
        </p:spPr>
        <p:txBody>
          <a:bodyPr wrap="square" rtlCol="0">
            <a:spAutoFit/>
          </a:bodyPr>
          <a:lstStyle/>
          <a:p>
            <a:r>
              <a:rPr lang="en-US" sz="1400" b="1" u="sng" dirty="0">
                <a:solidFill>
                  <a:srgbClr val="000000"/>
                </a:solidFill>
              </a:rPr>
              <a:t>WA-SSFSN43PT &amp; WA-SSFSDN43PT Series (Free standing)</a:t>
            </a:r>
          </a:p>
          <a:p>
            <a:r>
              <a:rPr lang="en-US" sz="1400" dirty="0">
                <a:solidFill>
                  <a:srgbClr val="000000"/>
                </a:solidFill>
              </a:rPr>
              <a:t>The “SSN4D” and “SSN4D-3PTW” series are Wiegmann enclosures that are rated </a:t>
            </a:r>
            <a:r>
              <a:rPr lang="en-US" sz="1400" dirty="0" err="1">
                <a:solidFill>
                  <a:srgbClr val="000000"/>
                </a:solidFill>
              </a:rPr>
              <a:t>Nema</a:t>
            </a:r>
            <a:r>
              <a:rPr lang="en-US" sz="1400" dirty="0">
                <a:solidFill>
                  <a:srgbClr val="000000"/>
                </a:solidFill>
              </a:rPr>
              <a:t> Type 4X, 4, 12 and 13 where the door is secured to the tub utilizing a continuous hinge and 3-point key and pad lockable handles.</a:t>
            </a:r>
          </a:p>
          <a:p>
            <a:endParaRPr lang="en-US" sz="1400" dirty="0">
              <a:solidFill>
                <a:srgbClr val="000000"/>
              </a:solidFill>
            </a:endParaRPr>
          </a:p>
          <a:p>
            <a:r>
              <a:rPr lang="en-US" sz="1400" u="sng" dirty="0">
                <a:solidFill>
                  <a:srgbClr val="000000"/>
                </a:solidFill>
              </a:rPr>
              <a:t>Applications</a:t>
            </a:r>
          </a:p>
          <a:p>
            <a:r>
              <a:rPr lang="en-US" sz="1400" dirty="0"/>
              <a:t>Designed to house electronic controls, instruments, components and associated wiring in a wide variety of applications to include, but not limited to, food processing, pharmaceutical manufacturing, </a:t>
            </a:r>
            <a:r>
              <a:rPr lang="en-US" sz="1400" dirty="0" err="1"/>
              <a:t>petro</a:t>
            </a:r>
            <a:r>
              <a:rPr lang="en-US" sz="1400" dirty="0"/>
              <a:t>-chemical plants, pulp and paper processing and wastewater treatment facilities.</a:t>
            </a:r>
          </a:p>
          <a:p>
            <a:endParaRPr lang="en-US" sz="1400" dirty="0"/>
          </a:p>
          <a:p>
            <a:r>
              <a:rPr lang="en-US" sz="1400" u="sng" dirty="0"/>
              <a:t>Specifications</a:t>
            </a:r>
          </a:p>
          <a:p>
            <a:pPr marL="285750" indent="-285750">
              <a:buFont typeface="Arial" panose="020B0604020202020204" pitchFamily="34" charset="0"/>
              <a:buChar char="•"/>
            </a:pPr>
            <a:r>
              <a:rPr lang="en-US" sz="1400" dirty="0"/>
              <a:t>WA-SSFSN43PT offered in enclosure sizes from 60”x24”x18” up to 90”x36”x36”.</a:t>
            </a:r>
          </a:p>
          <a:p>
            <a:pPr marL="285750" indent="-285750">
              <a:buFont typeface="Arial" panose="020B0604020202020204" pitchFamily="34" charset="0"/>
              <a:buChar char="•"/>
            </a:pPr>
            <a:r>
              <a:rPr lang="en-US" sz="1400" dirty="0"/>
              <a:t>WA-SSFSDN43PT offered in enclosure sizes from 60”x48”x18” up to 90”x72”x36”.</a:t>
            </a:r>
          </a:p>
          <a:p>
            <a:pPr marL="285750" indent="-285750">
              <a:buFont typeface="Arial" panose="020B0604020202020204" pitchFamily="34" charset="0"/>
              <a:buChar char="•"/>
            </a:pPr>
            <a:r>
              <a:rPr lang="en-US" sz="1400" dirty="0"/>
              <a:t>Manufactured from 304 stainless steel. </a:t>
            </a:r>
          </a:p>
          <a:p>
            <a:pPr marL="285750" indent="-285750">
              <a:buFont typeface="Arial" panose="020B0604020202020204" pitchFamily="34" charset="0"/>
              <a:buChar char="•"/>
            </a:pPr>
            <a:r>
              <a:rPr lang="en-US" sz="1400" dirty="0"/>
              <a:t>Gasket applied to the door(s).</a:t>
            </a:r>
          </a:p>
          <a:p>
            <a:pPr marL="285750" indent="-285750">
              <a:buFont typeface="Arial" panose="020B0604020202020204" pitchFamily="34" charset="0"/>
              <a:buChar char="•"/>
            </a:pPr>
            <a:r>
              <a:rPr lang="en-US" sz="1400" dirty="0"/>
              <a:t>Side </a:t>
            </a:r>
            <a:r>
              <a:rPr lang="en-US" sz="1400" dirty="0" err="1"/>
              <a:t>uni</a:t>
            </a:r>
            <a:r>
              <a:rPr lang="en-US" sz="1400" dirty="0"/>
              <a:t>-struts are provided for mounting optional sub panels.</a:t>
            </a:r>
          </a:p>
          <a:p>
            <a:pPr marL="285750" indent="-285750">
              <a:buFont typeface="Arial" panose="020B0604020202020204" pitchFamily="34" charset="0"/>
              <a:buChar char="•"/>
            </a:pPr>
            <a:r>
              <a:rPr lang="en-US" sz="1400" dirty="0"/>
              <a:t>An internal light mounting bracket is provided.</a:t>
            </a:r>
          </a:p>
          <a:p>
            <a:pPr marL="285750" indent="-285750">
              <a:buFont typeface="Arial" panose="020B0604020202020204" pitchFamily="34" charset="0"/>
              <a:buChar char="•"/>
            </a:pPr>
            <a:r>
              <a:rPr lang="en-US" sz="1400" dirty="0"/>
              <a:t>Lifting eyes are provided.</a:t>
            </a:r>
          </a:p>
          <a:p>
            <a:pPr marL="285750" indent="-285750">
              <a:buFont typeface="Arial" panose="020B0604020202020204" pitchFamily="34" charset="0"/>
              <a:buChar char="•"/>
            </a:pPr>
            <a:r>
              <a:rPr lang="en-US" sz="1400" dirty="0"/>
              <a:t>Removable center post between doors permits easy sub panel installation (WA-SSFSDN43PT only).</a:t>
            </a:r>
          </a:p>
          <a:p>
            <a:endParaRPr lang="en-US" sz="1400" u="sng" dirty="0"/>
          </a:p>
          <a:p>
            <a:r>
              <a:rPr lang="en-US" sz="1400" u="sng" dirty="0"/>
              <a:t>Back Panel</a:t>
            </a:r>
          </a:p>
          <a:p>
            <a:r>
              <a:rPr lang="en-US" sz="1400" dirty="0"/>
              <a:t>“WA-F1/2” series back panels</a:t>
            </a:r>
            <a:endParaRPr lang="en-US" sz="1600" dirty="0"/>
          </a:p>
        </p:txBody>
      </p:sp>
      <p:sp>
        <p:nvSpPr>
          <p:cNvPr id="9" name="Rectangle 11">
            <a:extLst>
              <a:ext uri="{FF2B5EF4-FFF2-40B4-BE49-F238E27FC236}">
                <a16:creationId xmlns:a16="http://schemas.microsoft.com/office/drawing/2014/main" id="{F440E5A1-CD3D-4850-9995-B78D3BD55EE3}"/>
              </a:ext>
            </a:extLst>
          </p:cNvPr>
          <p:cNvSpPr>
            <a:spLocks noChangeArrowheads="1"/>
          </p:cNvSpPr>
          <p:nvPr/>
        </p:nvSpPr>
        <p:spPr bwMode="auto">
          <a:xfrm>
            <a:off x="638782" y="2244902"/>
            <a:ext cx="169654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US" altLang="en-US" sz="1200" i="1" dirty="0">
                <a:latin typeface="Calibri" panose="020F0502020204030204" pitchFamily="34" charset="0"/>
                <a:ea typeface="Calibri" panose="020F0502020204030204" pitchFamily="34" charset="0"/>
                <a:cs typeface="Times New Roman" panose="02020603050405020304" pitchFamily="18" charset="0"/>
              </a:rPr>
              <a:t>WA723618SSFSN43PT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defTabSz="914400" eaLnBrk="0" fontAlgn="base" hangingPunct="0">
              <a:spcBef>
                <a:spcPct val="0"/>
              </a:spcBef>
              <a:spcAft>
                <a:spcPct val="0"/>
              </a:spcAft>
            </a:pPr>
            <a:r>
              <a:rPr lang="en-US" altLang="en-US" sz="1200" i="1" dirty="0">
                <a:latin typeface="Calibri" panose="020F0502020204030204" pitchFamily="34" charset="0"/>
                <a:ea typeface="Calibri" panose="020F0502020204030204" pitchFamily="34" charset="0"/>
                <a:cs typeface="Times New Roman" panose="02020603050405020304" pitchFamily="18" charset="0"/>
              </a:rPr>
              <a:t>WA726024SSFSDN43PT</a:t>
            </a: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5FAB5F6-BCDD-4134-A4B1-601424F76EA6}"/>
              </a:ext>
            </a:extLst>
          </p:cNvPr>
          <p:cNvPicPr/>
          <p:nvPr/>
        </p:nvPicPr>
        <p:blipFill>
          <a:blip r:embed="rId7" cstate="print"/>
          <a:srcRect/>
          <a:stretch>
            <a:fillRect/>
          </a:stretch>
        </p:blipFill>
        <p:spPr bwMode="auto">
          <a:xfrm>
            <a:off x="721406" y="4073865"/>
            <a:ext cx="1696550" cy="17423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E0545327-42E1-49F3-A7B6-5C3DD33CFD29}"/>
              </a:ext>
            </a:extLst>
          </p:cNvPr>
          <p:cNvPicPr/>
          <p:nvPr/>
        </p:nvPicPr>
        <p:blipFill>
          <a:blip r:embed="rId8" cstate="print"/>
          <a:srcRect/>
          <a:stretch>
            <a:fillRect/>
          </a:stretch>
        </p:blipFill>
        <p:spPr bwMode="auto">
          <a:xfrm>
            <a:off x="929064" y="1041827"/>
            <a:ext cx="1086630" cy="2201636"/>
          </a:xfrm>
          <a:prstGeom prst="rect">
            <a:avLst/>
          </a:prstGeom>
          <a:noFill/>
          <a:ln w="9525">
            <a:noFill/>
            <a:miter lim="800000"/>
            <a:headEnd/>
            <a:tailEnd/>
          </a:ln>
        </p:spPr>
      </p:pic>
    </p:spTree>
    <p:extLst>
      <p:ext uri="{BB962C8B-B14F-4D97-AF65-F5344CB8AC3E}">
        <p14:creationId xmlns:p14="http://schemas.microsoft.com/office/powerpoint/2010/main" val="1533304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E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4832092"/>
          </a:xfrm>
          <a:prstGeom prst="rect">
            <a:avLst/>
          </a:prstGeom>
          <a:noFill/>
        </p:spPr>
        <p:txBody>
          <a:bodyPr wrap="square" rtlCol="0">
            <a:spAutoFit/>
          </a:bodyPr>
          <a:lstStyle/>
          <a:p>
            <a:r>
              <a:rPr lang="en-US" sz="1400" b="1" u="sng" dirty="0">
                <a:solidFill>
                  <a:srgbClr val="000000"/>
                </a:solidFill>
              </a:rPr>
              <a:t>WA-FSSS &amp; WA-FSDSS Series (Free standing)</a:t>
            </a:r>
          </a:p>
          <a:p>
            <a:r>
              <a:rPr lang="en-US" sz="1400" dirty="0">
                <a:solidFill>
                  <a:srgbClr val="000000"/>
                </a:solidFill>
              </a:rPr>
              <a:t>The “WA-FSSS” (single door) and “WA-FSDSS” (double door) free standing series are Wiegmann enclosures that are rated </a:t>
            </a:r>
            <a:r>
              <a:rPr lang="en-US" sz="1400" dirty="0" err="1">
                <a:solidFill>
                  <a:srgbClr val="000000"/>
                </a:solidFill>
              </a:rPr>
              <a:t>Nema</a:t>
            </a:r>
            <a:r>
              <a:rPr lang="en-US" sz="1400" dirty="0">
                <a:solidFill>
                  <a:srgbClr val="000000"/>
                </a:solidFill>
              </a:rPr>
              <a:t> Type 12 where the doors are secured to the tub utilizing continuous hinges and 3 point key &amp; pad lockable handles. Though only rated Type 12, these enclosures are fabricated from stainless steel.</a:t>
            </a:r>
          </a:p>
          <a:p>
            <a:endParaRPr lang="en-US" sz="1400" dirty="0">
              <a:solidFill>
                <a:srgbClr val="000000"/>
              </a:solidFill>
            </a:endParaRPr>
          </a:p>
          <a:p>
            <a:r>
              <a:rPr lang="en-US" sz="1400" u="sng" dirty="0">
                <a:solidFill>
                  <a:srgbClr val="000000"/>
                </a:solidFill>
              </a:rPr>
              <a:t>Applications</a:t>
            </a:r>
          </a:p>
          <a:p>
            <a:r>
              <a:rPr lang="en-US" sz="1400" dirty="0"/>
              <a:t>Designed for a wide array of usages to include housings for electrical controls, instruments, motor starters, drives and PLC’s.</a:t>
            </a:r>
          </a:p>
          <a:p>
            <a:endParaRPr lang="en-US" sz="1400" dirty="0"/>
          </a:p>
          <a:p>
            <a:r>
              <a:rPr lang="en-US" sz="1400" u="sng" dirty="0"/>
              <a:t>Specifications</a:t>
            </a:r>
          </a:p>
          <a:p>
            <a:pPr marL="285750" indent="-285750">
              <a:buFont typeface="Arial" panose="020B0604020202020204" pitchFamily="34" charset="0"/>
              <a:buChar char="•"/>
            </a:pPr>
            <a:r>
              <a:rPr lang="en-US" sz="1400" dirty="0"/>
              <a:t>WA-FSSS offered in enclosure sizes from 60”x24”x18” up to 90”x36”x36”.</a:t>
            </a:r>
          </a:p>
          <a:p>
            <a:pPr marL="285750" indent="-285750">
              <a:buFont typeface="Arial" panose="020B0604020202020204" pitchFamily="34" charset="0"/>
              <a:buChar char="•"/>
            </a:pPr>
            <a:r>
              <a:rPr lang="en-US" sz="1400" dirty="0"/>
              <a:t>WA-FSDSS offered in enclosure sizes from 60”x48”x18 up to 90”x72”x36”.</a:t>
            </a:r>
          </a:p>
          <a:p>
            <a:pPr marL="285750" indent="-285750">
              <a:buFont typeface="Arial" panose="020B0604020202020204" pitchFamily="34" charset="0"/>
              <a:buChar char="•"/>
            </a:pPr>
            <a:r>
              <a:rPr lang="en-US" sz="1400" dirty="0"/>
              <a:t>Manufactured from 304 stainless steel.</a:t>
            </a:r>
          </a:p>
          <a:p>
            <a:pPr marL="285750" indent="-285750">
              <a:buFont typeface="Arial" panose="020B0604020202020204" pitchFamily="34" charset="0"/>
              <a:buChar char="•"/>
            </a:pPr>
            <a:r>
              <a:rPr lang="en-US" sz="1400" dirty="0"/>
              <a:t>Gasket applied to the doors and the WA-FSDSS over lapping door pocket.</a:t>
            </a:r>
          </a:p>
          <a:p>
            <a:pPr marL="285750" indent="-285750">
              <a:buFont typeface="Arial" panose="020B0604020202020204" pitchFamily="34" charset="0"/>
              <a:buChar char="•"/>
            </a:pPr>
            <a:r>
              <a:rPr lang="en-US" sz="1400" dirty="0"/>
              <a:t>Side </a:t>
            </a:r>
            <a:r>
              <a:rPr lang="en-US" sz="1400" dirty="0" err="1"/>
              <a:t>uni</a:t>
            </a:r>
            <a:r>
              <a:rPr lang="en-US" sz="1400" dirty="0"/>
              <a:t>-struts are provided for mounting optional sub panels.</a:t>
            </a:r>
          </a:p>
          <a:p>
            <a:pPr marL="285750" indent="-285750">
              <a:buFont typeface="Arial" panose="020B0604020202020204" pitchFamily="34" charset="0"/>
              <a:buChar char="•"/>
            </a:pPr>
            <a:r>
              <a:rPr lang="en-US" sz="1400" dirty="0"/>
              <a:t>An internal light mounting bracket is provided.</a:t>
            </a:r>
          </a:p>
          <a:p>
            <a:pPr marL="285750" indent="-285750">
              <a:buFont typeface="Arial" panose="020B0604020202020204" pitchFamily="34" charset="0"/>
              <a:buChar char="•"/>
            </a:pPr>
            <a:r>
              <a:rPr lang="en-US" sz="1400" dirty="0"/>
              <a:t>Lifting eyes are provided.</a:t>
            </a:r>
          </a:p>
          <a:p>
            <a:endParaRPr lang="en-US" sz="1400" u="sng" dirty="0"/>
          </a:p>
          <a:p>
            <a:r>
              <a:rPr lang="en-US" sz="1400" u="sng" dirty="0"/>
              <a:t>Back Panel</a:t>
            </a:r>
          </a:p>
          <a:p>
            <a:r>
              <a:rPr lang="en-US" sz="1400" dirty="0"/>
              <a:t>“WA-F1/2” series back panels</a:t>
            </a:r>
            <a:endParaRPr lang="en-US" sz="1600" dirty="0"/>
          </a:p>
        </p:txBody>
      </p:sp>
      <p:sp>
        <p:nvSpPr>
          <p:cNvPr id="9" name="Rectangle 11">
            <a:extLst>
              <a:ext uri="{FF2B5EF4-FFF2-40B4-BE49-F238E27FC236}">
                <a16:creationId xmlns:a16="http://schemas.microsoft.com/office/drawing/2014/main" id="{F440E5A1-CD3D-4850-9995-B78D3BD55EE3}"/>
              </a:ext>
            </a:extLst>
          </p:cNvPr>
          <p:cNvSpPr>
            <a:spLocks noChangeArrowheads="1"/>
          </p:cNvSpPr>
          <p:nvPr/>
        </p:nvSpPr>
        <p:spPr bwMode="auto">
          <a:xfrm>
            <a:off x="638782" y="2244902"/>
            <a:ext cx="169654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r>
              <a:rPr lang="en-US" altLang="en-US" sz="1200" i="1">
                <a:latin typeface="Calibri" panose="020F0502020204030204" pitchFamily="34" charset="0"/>
                <a:ea typeface="Calibri" panose="020F0502020204030204" pitchFamily="34" charset="0"/>
                <a:cs typeface="Times New Roman" panose="02020603050405020304" pitchFamily="18" charset="0"/>
              </a:rPr>
              <a:t>WA602418FSSS</a:t>
            </a: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algn="ctr" defTabSz="914400" eaLnBrk="0" fontAlgn="base" hangingPunct="0">
              <a:spcBef>
                <a:spcPct val="0"/>
              </a:spcBef>
              <a:spcAft>
                <a:spcPct val="0"/>
              </a:spcAft>
            </a:pPr>
            <a:r>
              <a:rPr lang="en-US" altLang="en-US" sz="1200" i="1" dirty="0">
                <a:latin typeface="Calibri" panose="020F0502020204030204" pitchFamily="34" charset="0"/>
                <a:ea typeface="Calibri" panose="020F0502020204030204" pitchFamily="34" charset="0"/>
                <a:cs typeface="Times New Roman" panose="02020603050405020304" pitchFamily="18" charset="0"/>
              </a:rPr>
              <a:t>WA604818FSDSS </a:t>
            </a:r>
            <a:endPar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88A76A34-2344-4358-B8C8-7C3DC682610B}"/>
              </a:ext>
            </a:extLst>
          </p:cNvPr>
          <p:cNvPicPr/>
          <p:nvPr/>
        </p:nvPicPr>
        <p:blipFill>
          <a:blip r:embed="rId7" cstate="print"/>
          <a:srcRect/>
          <a:stretch>
            <a:fillRect/>
          </a:stretch>
        </p:blipFill>
        <p:spPr bwMode="auto">
          <a:xfrm>
            <a:off x="638782" y="3875069"/>
            <a:ext cx="1443047" cy="1982470"/>
          </a:xfrm>
          <a:prstGeom prst="rect">
            <a:avLst/>
          </a:prstGeom>
          <a:noFill/>
          <a:ln w="9525">
            <a:noFill/>
            <a:miter lim="800000"/>
            <a:headEnd/>
            <a:tailEnd/>
          </a:ln>
        </p:spPr>
      </p:pic>
      <p:pic>
        <p:nvPicPr>
          <p:cNvPr id="6" name="Picture 5">
            <a:extLst>
              <a:ext uri="{FF2B5EF4-FFF2-40B4-BE49-F238E27FC236}">
                <a16:creationId xmlns:a16="http://schemas.microsoft.com/office/drawing/2014/main" id="{EA416A7D-6082-437B-B341-57A18AB3E12A}"/>
              </a:ext>
            </a:extLst>
          </p:cNvPr>
          <p:cNvPicPr>
            <a:picLocks noChangeAspect="1"/>
          </p:cNvPicPr>
          <p:nvPr/>
        </p:nvPicPr>
        <p:blipFill>
          <a:blip r:embed="rId8"/>
          <a:stretch>
            <a:fillRect/>
          </a:stretch>
        </p:blipFill>
        <p:spPr>
          <a:xfrm>
            <a:off x="746795" y="1042552"/>
            <a:ext cx="1227020" cy="2264501"/>
          </a:xfrm>
          <a:prstGeom prst="rect">
            <a:avLst/>
          </a:prstGeom>
        </p:spPr>
      </p:pic>
    </p:spTree>
    <p:extLst>
      <p:ext uri="{BB962C8B-B14F-4D97-AF65-F5344CB8AC3E}">
        <p14:creationId xmlns:p14="http://schemas.microsoft.com/office/powerpoint/2010/main" val="4276486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H – Wireways and Fittings</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3754874"/>
          </a:xfrm>
          <a:prstGeom prst="rect">
            <a:avLst/>
          </a:prstGeom>
          <a:noFill/>
        </p:spPr>
        <p:txBody>
          <a:bodyPr wrap="square" rtlCol="0">
            <a:spAutoFit/>
          </a:bodyPr>
          <a:lstStyle/>
          <a:p>
            <a:r>
              <a:rPr lang="en-US" sz="1400" b="1" u="sng" dirty="0">
                <a:solidFill>
                  <a:srgbClr val="000000"/>
                </a:solidFill>
              </a:rPr>
              <a:t>T-CH Series </a:t>
            </a:r>
          </a:p>
          <a:p>
            <a:r>
              <a:rPr lang="en-US" sz="1400" dirty="0">
                <a:solidFill>
                  <a:srgbClr val="000000"/>
                </a:solidFill>
              </a:rPr>
              <a:t>The “T-CH” trough series are Wiegmann enclosures that are rated </a:t>
            </a:r>
            <a:r>
              <a:rPr lang="en-US" sz="1400" dirty="0" err="1">
                <a:solidFill>
                  <a:srgbClr val="000000"/>
                </a:solidFill>
              </a:rPr>
              <a:t>Nema</a:t>
            </a:r>
            <a:r>
              <a:rPr lang="en-US" sz="1400" dirty="0">
                <a:solidFill>
                  <a:srgbClr val="000000"/>
                </a:solidFill>
              </a:rPr>
              <a:t> Type 12 and 13 where the door is secured to the tub utilizing a continuous hinge and screw clamps.</a:t>
            </a:r>
          </a:p>
          <a:p>
            <a:r>
              <a:rPr lang="en-US" sz="1400" dirty="0">
                <a:solidFill>
                  <a:srgbClr val="000000"/>
                </a:solidFill>
              </a:rPr>
              <a:t>+</a:t>
            </a:r>
          </a:p>
          <a:p>
            <a:r>
              <a:rPr lang="en-US" sz="1400" u="sng" dirty="0">
                <a:solidFill>
                  <a:srgbClr val="000000"/>
                </a:solidFill>
              </a:rPr>
              <a:t>Applications</a:t>
            </a:r>
          </a:p>
          <a:p>
            <a:r>
              <a:rPr lang="en-US" sz="1400" dirty="0"/>
              <a:t>Designed to protect electrical wiring where a Type 12 rating is suitable.</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2.50”x2.50”x12” up to 12”x12”x60”.</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External mounting feet are provided.</a:t>
            </a:r>
          </a:p>
          <a:p>
            <a:endParaRPr lang="en-US" sz="1400" u="sng" dirty="0"/>
          </a:p>
          <a:p>
            <a:r>
              <a:rPr lang="en-US" sz="1400" u="sng" dirty="0"/>
              <a:t>Back Panel</a:t>
            </a:r>
          </a:p>
          <a:p>
            <a:r>
              <a:rPr lang="en-US" sz="1400" dirty="0"/>
              <a:t>N/A</a:t>
            </a:r>
            <a:endParaRPr lang="en-US" sz="1600" dirty="0"/>
          </a:p>
        </p:txBody>
      </p:sp>
      <p:pic>
        <p:nvPicPr>
          <p:cNvPr id="8" name="Picture 7">
            <a:extLst>
              <a:ext uri="{FF2B5EF4-FFF2-40B4-BE49-F238E27FC236}">
                <a16:creationId xmlns:a16="http://schemas.microsoft.com/office/drawing/2014/main" id="{62988EE3-B3A4-4F5E-9CF2-709F308E7452}"/>
              </a:ext>
            </a:extLst>
          </p:cNvPr>
          <p:cNvPicPr/>
          <p:nvPr/>
        </p:nvPicPr>
        <p:blipFill>
          <a:blip r:embed="rId7" cstate="print"/>
          <a:srcRect/>
          <a:stretch>
            <a:fillRect/>
          </a:stretch>
        </p:blipFill>
        <p:spPr bwMode="auto">
          <a:xfrm>
            <a:off x="283424" y="1204549"/>
            <a:ext cx="2371544" cy="1576379"/>
          </a:xfrm>
          <a:prstGeom prst="rect">
            <a:avLst/>
          </a:prstGeom>
          <a:noFill/>
          <a:ln w="9525">
            <a:noFill/>
            <a:miter lim="800000"/>
            <a:headEnd/>
            <a:tailEnd/>
          </a:ln>
        </p:spPr>
      </p:pic>
    </p:spTree>
    <p:extLst>
      <p:ext uri="{BB962C8B-B14F-4D97-AF65-F5344CB8AC3E}">
        <p14:creationId xmlns:p14="http://schemas.microsoft.com/office/powerpoint/2010/main" val="319564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dirty="0">
                <a:solidFill>
                  <a:srgbClr val="000000"/>
                </a:solidFill>
                <a:latin typeface="Arial"/>
              </a:rPr>
              <a:t>Industrial Products</a:t>
            </a:r>
            <a:endParaRPr kumimoji="0" lang="en-US" sz="2800" b="1" i="0" u="none" strike="noStrike" kern="0" cap="none" spc="0" normalizeH="0" baseline="0" noProof="0" dirty="0">
              <a:ln>
                <a:noFill/>
              </a:ln>
              <a:solidFill>
                <a:srgbClr val="000000"/>
              </a:solidFill>
              <a:effectLst/>
              <a:uLnTx/>
              <a:uFillTx/>
              <a:latin typeface="Arial"/>
              <a:ea typeface="+mj-ea"/>
              <a:cs typeface="+mj-cs"/>
            </a:endParaRPr>
          </a:p>
        </p:txBody>
      </p:sp>
      <p:sp>
        <p:nvSpPr>
          <p:cNvPr id="6" name="TextBox 5">
            <a:extLst>
              <a:ext uri="{FF2B5EF4-FFF2-40B4-BE49-F238E27FC236}">
                <a16:creationId xmlns:a16="http://schemas.microsoft.com/office/drawing/2014/main" id="{26B8D437-D53B-4628-932C-FD72C9CE848F}"/>
              </a:ext>
            </a:extLst>
          </p:cNvPr>
          <p:cNvSpPr txBox="1"/>
          <p:nvPr/>
        </p:nvSpPr>
        <p:spPr>
          <a:xfrm>
            <a:off x="222374" y="840635"/>
            <a:ext cx="5534526" cy="5909310"/>
          </a:xfrm>
          <a:prstGeom prst="rect">
            <a:avLst/>
          </a:prstGeom>
          <a:noFill/>
        </p:spPr>
        <p:txBody>
          <a:bodyPr wrap="square" rtlCol="0">
            <a:spAutoFit/>
          </a:bodyPr>
          <a:lstStyle/>
          <a:p>
            <a:r>
              <a:rPr lang="en-US" sz="1400" dirty="0"/>
              <a:t>What does Type 12, 13, 4, or 4X mean?</a:t>
            </a:r>
          </a:p>
          <a:p>
            <a:r>
              <a:rPr lang="en-US" sz="1400" dirty="0"/>
              <a:t>They are NEMA environmental type ratings that state in what environmental location these enclosures can be installed.</a:t>
            </a:r>
          </a:p>
          <a:p>
            <a:endParaRPr lang="en-US" sz="1400" dirty="0"/>
          </a:p>
          <a:p>
            <a:r>
              <a:rPr lang="en-US" sz="1400" b="1" dirty="0"/>
              <a:t>Type 12</a:t>
            </a:r>
          </a:p>
          <a:p>
            <a:pPr marL="285750" indent="-285750">
              <a:buFont typeface="Arial" panose="020B0604020202020204" pitchFamily="34" charset="0"/>
              <a:buChar char="•"/>
            </a:pPr>
            <a:r>
              <a:rPr lang="en-US" sz="1400" dirty="0"/>
              <a:t>Protects against the ingress of objects, fingers, falling dirt, settling dust and drips.  It is for indoor use, so instead of protecting against windblown dust it protects against settling airborne dust, lint, fibers, and filings</a:t>
            </a:r>
          </a:p>
          <a:p>
            <a:r>
              <a:rPr lang="en-US" sz="1400" b="1" dirty="0"/>
              <a:t>Type 13</a:t>
            </a:r>
          </a:p>
          <a:p>
            <a:pPr marL="285750" indent="-285750">
              <a:buFont typeface="Arial" panose="020B0604020202020204" pitchFamily="34" charset="0"/>
              <a:buChar char="•"/>
            </a:pPr>
            <a:r>
              <a:rPr lang="en-US" sz="1400" dirty="0"/>
              <a:t>Enclosures intended for indoor use primarily to provide a degree of protection against dust, spraying of water, oil, and non-corrosive coolant.</a:t>
            </a:r>
          </a:p>
          <a:p>
            <a:r>
              <a:rPr lang="en-US" sz="1400" b="1" dirty="0"/>
              <a:t>Type 4</a:t>
            </a:r>
          </a:p>
          <a:p>
            <a:pPr marL="285750" indent="-285750">
              <a:buFont typeface="Arial" panose="020B0604020202020204" pitchFamily="34" charset="0"/>
              <a:buChar char="•"/>
            </a:pPr>
            <a:r>
              <a:rPr lang="en-US" sz="1400" dirty="0"/>
              <a:t>Gasketed door enclosure intended for indoor or outdoor use primarily to provide a degree of protection against windblown dust and rain, splashing water, and hose directed water; undamaged by ice which forms on the enclosure.</a:t>
            </a:r>
          </a:p>
          <a:p>
            <a:r>
              <a:rPr lang="en-US" sz="1400" b="1" dirty="0"/>
              <a:t>Type 4X</a:t>
            </a:r>
          </a:p>
          <a:p>
            <a:pPr marL="285750" indent="-285750">
              <a:buFont typeface="Arial" panose="020B0604020202020204" pitchFamily="34" charset="0"/>
              <a:buChar char="•"/>
            </a:pPr>
            <a:r>
              <a:rPr lang="en-US" sz="1400" dirty="0"/>
              <a:t>Gasketed door enclosure intended for indoor or outdoor use primarily to provide a degree of protection against corrosion, windblown dust and rain, splashing water, and hose directed water; undamaged by ice which forms on the enclosure.</a:t>
            </a:r>
          </a:p>
          <a:p>
            <a:endParaRPr lang="en-US" sz="1400" dirty="0"/>
          </a:p>
          <a:p>
            <a:r>
              <a:rPr lang="en-US" sz="1400" dirty="0"/>
              <a:t>We certify to both UL and CSA standards through UL which is technically classified as a </a:t>
            </a:r>
            <a:r>
              <a:rPr lang="en-US" sz="1400" dirty="0" err="1"/>
              <a:t>cULus</a:t>
            </a:r>
            <a:r>
              <a:rPr lang="en-US" sz="1400" dirty="0"/>
              <a:t> certification.  We also certify to IEC 60529 for IP66 on certain products.</a:t>
            </a:r>
          </a:p>
        </p:txBody>
      </p:sp>
      <p:pic>
        <p:nvPicPr>
          <p:cNvPr id="3" name="Picture 2">
            <a:extLst>
              <a:ext uri="{FF2B5EF4-FFF2-40B4-BE49-F238E27FC236}">
                <a16:creationId xmlns:a16="http://schemas.microsoft.com/office/drawing/2014/main" id="{0ED03461-7B50-43BD-B23F-9E201093C545}"/>
              </a:ext>
            </a:extLst>
          </p:cNvPr>
          <p:cNvPicPr>
            <a:picLocks noChangeAspect="1"/>
          </p:cNvPicPr>
          <p:nvPr/>
        </p:nvPicPr>
        <p:blipFill>
          <a:blip r:embed="rId7"/>
          <a:stretch>
            <a:fillRect/>
          </a:stretch>
        </p:blipFill>
        <p:spPr>
          <a:xfrm>
            <a:off x="6154364" y="830569"/>
            <a:ext cx="2482568" cy="1385451"/>
          </a:xfrm>
          <a:prstGeom prst="rect">
            <a:avLst/>
          </a:prstGeom>
        </p:spPr>
      </p:pic>
      <p:pic>
        <p:nvPicPr>
          <p:cNvPr id="7" name="Picture 6">
            <a:extLst>
              <a:ext uri="{FF2B5EF4-FFF2-40B4-BE49-F238E27FC236}">
                <a16:creationId xmlns:a16="http://schemas.microsoft.com/office/drawing/2014/main" id="{54A523AA-DAC0-4A19-BAAB-FECC05D8C4E6}"/>
              </a:ext>
            </a:extLst>
          </p:cNvPr>
          <p:cNvPicPr>
            <a:picLocks noChangeAspect="1"/>
          </p:cNvPicPr>
          <p:nvPr/>
        </p:nvPicPr>
        <p:blipFill>
          <a:blip r:embed="rId8"/>
          <a:stretch>
            <a:fillRect/>
          </a:stretch>
        </p:blipFill>
        <p:spPr>
          <a:xfrm>
            <a:off x="6001510" y="2021676"/>
            <a:ext cx="2635422" cy="1379204"/>
          </a:xfrm>
          <a:prstGeom prst="rect">
            <a:avLst/>
          </a:prstGeom>
        </p:spPr>
      </p:pic>
      <p:pic>
        <p:nvPicPr>
          <p:cNvPr id="8" name="Picture 7">
            <a:extLst>
              <a:ext uri="{FF2B5EF4-FFF2-40B4-BE49-F238E27FC236}">
                <a16:creationId xmlns:a16="http://schemas.microsoft.com/office/drawing/2014/main" id="{A2792EF4-5614-4C63-A209-14E9BB14C127}"/>
              </a:ext>
            </a:extLst>
          </p:cNvPr>
          <p:cNvPicPr>
            <a:picLocks noChangeAspect="1"/>
          </p:cNvPicPr>
          <p:nvPr/>
        </p:nvPicPr>
        <p:blipFill>
          <a:blip r:embed="rId9"/>
          <a:stretch>
            <a:fillRect/>
          </a:stretch>
        </p:blipFill>
        <p:spPr>
          <a:xfrm>
            <a:off x="6339399" y="3448925"/>
            <a:ext cx="2127594" cy="897771"/>
          </a:xfrm>
          <a:prstGeom prst="rect">
            <a:avLst/>
          </a:prstGeom>
        </p:spPr>
      </p:pic>
      <p:pic>
        <p:nvPicPr>
          <p:cNvPr id="9" name="Picture 8">
            <a:extLst>
              <a:ext uri="{FF2B5EF4-FFF2-40B4-BE49-F238E27FC236}">
                <a16:creationId xmlns:a16="http://schemas.microsoft.com/office/drawing/2014/main" id="{3009884C-4B99-4671-8392-D0D7F6932851}"/>
              </a:ext>
            </a:extLst>
          </p:cNvPr>
          <p:cNvPicPr>
            <a:picLocks noChangeAspect="1"/>
          </p:cNvPicPr>
          <p:nvPr/>
        </p:nvPicPr>
        <p:blipFill>
          <a:blip r:embed="rId10"/>
          <a:stretch>
            <a:fillRect/>
          </a:stretch>
        </p:blipFill>
        <p:spPr>
          <a:xfrm>
            <a:off x="6553199" y="4417671"/>
            <a:ext cx="1699994" cy="1035186"/>
          </a:xfrm>
          <a:prstGeom prst="rect">
            <a:avLst/>
          </a:prstGeom>
        </p:spPr>
      </p:pic>
      <p:pic>
        <p:nvPicPr>
          <p:cNvPr id="5" name="Picture 4">
            <a:extLst>
              <a:ext uri="{FF2B5EF4-FFF2-40B4-BE49-F238E27FC236}">
                <a16:creationId xmlns:a16="http://schemas.microsoft.com/office/drawing/2014/main" id="{2DE42758-1186-4DB1-9846-BD70AE032FA9}"/>
              </a:ext>
            </a:extLst>
          </p:cNvPr>
          <p:cNvPicPr>
            <a:picLocks noChangeAspect="1"/>
          </p:cNvPicPr>
          <p:nvPr/>
        </p:nvPicPr>
        <p:blipFill>
          <a:blip r:embed="rId11"/>
          <a:stretch>
            <a:fillRect/>
          </a:stretch>
        </p:blipFill>
        <p:spPr>
          <a:xfrm>
            <a:off x="6804370" y="5626069"/>
            <a:ext cx="1035186" cy="1035186"/>
          </a:xfrm>
          <a:prstGeom prst="rect">
            <a:avLst/>
          </a:prstGeom>
        </p:spPr>
      </p:pic>
    </p:spTree>
    <p:extLst>
      <p:ext uri="{BB962C8B-B14F-4D97-AF65-F5344CB8AC3E}">
        <p14:creationId xmlns:p14="http://schemas.microsoft.com/office/powerpoint/2010/main" val="228523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H – Wireways and Fittings</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693866"/>
          </a:xfrm>
          <a:prstGeom prst="rect">
            <a:avLst/>
          </a:prstGeom>
          <a:noFill/>
        </p:spPr>
        <p:txBody>
          <a:bodyPr wrap="square" rtlCol="0">
            <a:spAutoFit/>
          </a:bodyPr>
          <a:lstStyle/>
          <a:p>
            <a:r>
              <a:rPr lang="en-US" sz="1400" b="1" u="sng" dirty="0">
                <a:solidFill>
                  <a:srgbClr val="000000"/>
                </a:solidFill>
              </a:rPr>
              <a:t>JW Series </a:t>
            </a:r>
          </a:p>
          <a:p>
            <a:r>
              <a:rPr lang="en-US" sz="1400" dirty="0">
                <a:solidFill>
                  <a:srgbClr val="000000"/>
                </a:solidFill>
              </a:rPr>
              <a:t>The “JW” series are Wiegmann wireways and fittings that are rated </a:t>
            </a:r>
            <a:r>
              <a:rPr lang="en-US" sz="1400" dirty="0" err="1">
                <a:solidFill>
                  <a:srgbClr val="000000"/>
                </a:solidFill>
              </a:rPr>
              <a:t>Nema</a:t>
            </a:r>
            <a:r>
              <a:rPr lang="en-US" sz="1400" dirty="0">
                <a:solidFill>
                  <a:srgbClr val="000000"/>
                </a:solidFill>
              </a:rPr>
              <a:t> Type 12 where the door on the wireway is secured to the tub utilizing butt hinges and screw clamps.  A wireway has open ends before they are either connected to another straight section of wireway or various fittings that mount onto the holes provided in the wireway ends.  The JW series of wireway have full connecting rings seam welded onto the ends and are a feed through design of wireway.  The various fittings are used to address the open ends on a run of a straight section of wireway.  The JW series of fittings do not have doors.</a:t>
            </a:r>
          </a:p>
          <a:p>
            <a:endParaRPr lang="en-US" sz="1400" dirty="0">
              <a:solidFill>
                <a:srgbClr val="000000"/>
              </a:solidFill>
            </a:endParaRPr>
          </a:p>
          <a:p>
            <a:r>
              <a:rPr lang="en-US" sz="1400" u="sng" dirty="0">
                <a:solidFill>
                  <a:srgbClr val="000000"/>
                </a:solidFill>
              </a:rPr>
              <a:t>Applications</a:t>
            </a:r>
          </a:p>
          <a:p>
            <a:r>
              <a:rPr lang="en-US" sz="1400" dirty="0"/>
              <a:t>Designed to protect electrical wiring where a Type 12 rating is suitable.</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2.50”x2.50”x12” up to 8”x8”x120”.</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Fittings types are Telescopes, Cut Offs, 90 Degree Elbows, 45 Degree Elbows, Tee Tops, Crosses, End Plates, Box Adapters, Reducers, Drop Hangers, Bracket Hangers, Nipples, Swivel Nipples, Flexible Fittings and Barrier Kits.</a:t>
            </a:r>
          </a:p>
          <a:p>
            <a:endParaRPr lang="en-US" sz="1400" u="sng" dirty="0"/>
          </a:p>
          <a:p>
            <a:r>
              <a:rPr lang="en-US" sz="1400" u="sng" dirty="0"/>
              <a:t>Back Panel</a:t>
            </a:r>
          </a:p>
          <a:p>
            <a:r>
              <a:rPr lang="en-US" sz="1400" dirty="0"/>
              <a:t>N/A</a:t>
            </a:r>
            <a:endParaRPr lang="en-US" sz="1600" dirty="0"/>
          </a:p>
        </p:txBody>
      </p:sp>
      <p:pic>
        <p:nvPicPr>
          <p:cNvPr id="8" name="Picture 7">
            <a:extLst>
              <a:ext uri="{FF2B5EF4-FFF2-40B4-BE49-F238E27FC236}">
                <a16:creationId xmlns:a16="http://schemas.microsoft.com/office/drawing/2014/main" id="{8D943BB6-3400-43FA-9704-D4457196F27B}"/>
              </a:ext>
            </a:extLst>
          </p:cNvPr>
          <p:cNvPicPr/>
          <p:nvPr/>
        </p:nvPicPr>
        <p:blipFill>
          <a:blip r:embed="rId7" cstate="print"/>
          <a:srcRect/>
          <a:stretch>
            <a:fillRect/>
          </a:stretch>
        </p:blipFill>
        <p:spPr bwMode="auto">
          <a:xfrm>
            <a:off x="411390" y="1679574"/>
            <a:ext cx="2022670" cy="772796"/>
          </a:xfrm>
          <a:prstGeom prst="rect">
            <a:avLst/>
          </a:prstGeom>
          <a:noFill/>
          <a:ln w="9525">
            <a:noFill/>
            <a:miter lim="800000"/>
            <a:headEnd/>
            <a:tailEnd/>
          </a:ln>
        </p:spPr>
      </p:pic>
    </p:spTree>
    <p:extLst>
      <p:ext uri="{BB962C8B-B14F-4D97-AF65-F5344CB8AC3E}">
        <p14:creationId xmlns:p14="http://schemas.microsoft.com/office/powerpoint/2010/main" val="3567277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H – Wireways and Fittings</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555367"/>
          </a:xfrm>
          <a:prstGeom prst="rect">
            <a:avLst/>
          </a:prstGeom>
          <a:noFill/>
        </p:spPr>
        <p:txBody>
          <a:bodyPr wrap="square" rtlCol="0">
            <a:spAutoFit/>
          </a:bodyPr>
          <a:lstStyle/>
          <a:p>
            <a:r>
              <a:rPr lang="en-US" sz="1400" b="1" u="sng" dirty="0">
                <a:solidFill>
                  <a:srgbClr val="000000"/>
                </a:solidFill>
              </a:rPr>
              <a:t>LJW Series </a:t>
            </a:r>
          </a:p>
          <a:p>
            <a:r>
              <a:rPr lang="en-US" sz="1400" dirty="0">
                <a:solidFill>
                  <a:srgbClr val="000000"/>
                </a:solidFill>
              </a:rPr>
              <a:t>The “LJW” series are Wiegmann wireways and fittings that are rated </a:t>
            </a:r>
            <a:r>
              <a:rPr lang="en-US" sz="1400" dirty="0" err="1">
                <a:solidFill>
                  <a:srgbClr val="000000"/>
                </a:solidFill>
              </a:rPr>
              <a:t>Nema</a:t>
            </a:r>
            <a:r>
              <a:rPr lang="en-US" sz="1400" dirty="0">
                <a:solidFill>
                  <a:srgbClr val="000000"/>
                </a:solidFill>
              </a:rPr>
              <a:t> Type 12 where the door on the wireway is secured to the tub utilizing butt hinges and screw clamps.  A wireway has open ends before they are either connected to another straight section of wireway or various fittings that mount onto the holes provided in the wireway ends.  The LJW series of wireway have U shaped connecting rings seam welded onto the ends and are a lay in design of wireway.  The various fittings are used to address the open ends on a run of a straight section of wireway.  The LJW series of fittings have doors to allow for a lay in of wiring on an entire wireway run.</a:t>
            </a:r>
          </a:p>
          <a:p>
            <a:endParaRPr lang="en-US" sz="1400" dirty="0">
              <a:solidFill>
                <a:srgbClr val="000000"/>
              </a:solidFill>
            </a:endParaRPr>
          </a:p>
          <a:p>
            <a:r>
              <a:rPr lang="en-US" sz="1400" u="sng" dirty="0">
                <a:solidFill>
                  <a:srgbClr val="000000"/>
                </a:solidFill>
              </a:rPr>
              <a:t>Applications</a:t>
            </a:r>
          </a:p>
          <a:p>
            <a:r>
              <a:rPr lang="en-US" sz="1400" dirty="0"/>
              <a:t>Designed to protect electrical wiring where a Type 12 rating is suitable.</a:t>
            </a:r>
          </a:p>
          <a:p>
            <a:endParaRPr lang="en-US" sz="1400" dirty="0"/>
          </a:p>
          <a:p>
            <a:r>
              <a:rPr lang="en-US" sz="1400" u="sng" dirty="0"/>
              <a:t>Specifications</a:t>
            </a:r>
          </a:p>
          <a:p>
            <a:pPr marL="285750" indent="-285750">
              <a:buFont typeface="Arial" panose="020B0604020202020204" pitchFamily="34" charset="0"/>
              <a:buChar char="•"/>
            </a:pPr>
            <a:r>
              <a:rPr lang="en-US" sz="1200" dirty="0"/>
              <a:t>Offered in sizes from 2.50”x2.50”x12” up to 8”x8”x120”, 6”x12”x120” is also offered.</a:t>
            </a:r>
          </a:p>
          <a:p>
            <a:pPr marL="285750" indent="-285750">
              <a:buFont typeface="Arial" panose="020B0604020202020204" pitchFamily="34" charset="0"/>
              <a:buChar char="•"/>
            </a:pPr>
            <a:r>
              <a:rPr lang="en-US" sz="1200" dirty="0"/>
              <a:t>Manufactured from carbon steel that is coated with ANSI 61 powder coat paint.</a:t>
            </a:r>
          </a:p>
          <a:p>
            <a:pPr marL="285750" indent="-285750">
              <a:buFont typeface="Arial" panose="020B0604020202020204" pitchFamily="34" charset="0"/>
              <a:buChar char="•"/>
            </a:pPr>
            <a:r>
              <a:rPr lang="en-US" sz="1200" dirty="0"/>
              <a:t>Gasket applied to the door.</a:t>
            </a:r>
          </a:p>
          <a:p>
            <a:pPr marL="285750" indent="-285750">
              <a:buFont typeface="Arial" panose="020B0604020202020204" pitchFamily="34" charset="0"/>
              <a:buChar char="•"/>
            </a:pPr>
            <a:r>
              <a:rPr lang="en-US" sz="1100" dirty="0"/>
              <a:t>Fittings types are Telescopes, Cut Offs, 90 Degree Elbows (top, inside or outside), 45 Degree Elbows (top, inside or outside), Tees (top or outside), Crosses, End Plates, Box Adapters, Reducers, Drop Hangers, Bracket Hangers, Nipples, 12” Length Clockwise Transposition, 12” Length Counter Clockwise Transpositions, 90 Degree Clockwise Elbow, 90 Degrees Counter Clockwise Elbow, Quick Release Flat Sealing Plates, 90 Degree Angle Sealing Plates and Barrier Kits</a:t>
            </a:r>
            <a:r>
              <a:rPr lang="en-US" sz="1200" dirty="0"/>
              <a:t>.</a:t>
            </a:r>
          </a:p>
          <a:p>
            <a:endParaRPr lang="en-US" sz="1400" u="sng" dirty="0"/>
          </a:p>
          <a:p>
            <a:r>
              <a:rPr lang="en-US" sz="1400" u="sng" dirty="0"/>
              <a:t>Back Panel</a:t>
            </a:r>
          </a:p>
          <a:p>
            <a:r>
              <a:rPr lang="en-US" sz="1400" dirty="0"/>
              <a:t>N/A</a:t>
            </a:r>
            <a:endParaRPr lang="en-US" sz="1600" dirty="0"/>
          </a:p>
        </p:txBody>
      </p:sp>
      <p:pic>
        <p:nvPicPr>
          <p:cNvPr id="7" name="Picture 6">
            <a:extLst>
              <a:ext uri="{FF2B5EF4-FFF2-40B4-BE49-F238E27FC236}">
                <a16:creationId xmlns:a16="http://schemas.microsoft.com/office/drawing/2014/main" id="{5F5F9183-A598-4046-BB6C-079F82DD96C5}"/>
              </a:ext>
            </a:extLst>
          </p:cNvPr>
          <p:cNvPicPr/>
          <p:nvPr/>
        </p:nvPicPr>
        <p:blipFill>
          <a:blip r:embed="rId7" cstate="print"/>
          <a:srcRect/>
          <a:stretch>
            <a:fillRect/>
          </a:stretch>
        </p:blipFill>
        <p:spPr bwMode="auto">
          <a:xfrm>
            <a:off x="381091" y="1652450"/>
            <a:ext cx="2022475" cy="772795"/>
          </a:xfrm>
          <a:prstGeom prst="rect">
            <a:avLst/>
          </a:prstGeom>
          <a:noFill/>
          <a:ln w="9525">
            <a:noFill/>
            <a:miter lim="800000"/>
            <a:headEnd/>
            <a:tailEnd/>
          </a:ln>
        </p:spPr>
      </p:pic>
    </p:spTree>
    <p:extLst>
      <p:ext uri="{BB962C8B-B14F-4D97-AF65-F5344CB8AC3E}">
        <p14:creationId xmlns:p14="http://schemas.microsoft.com/office/powerpoint/2010/main" val="3723007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H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262979"/>
          </a:xfrm>
          <a:prstGeom prst="rect">
            <a:avLst/>
          </a:prstGeom>
          <a:noFill/>
        </p:spPr>
        <p:txBody>
          <a:bodyPr wrap="square" rtlCol="0">
            <a:spAutoFit/>
          </a:bodyPr>
          <a:lstStyle/>
          <a:p>
            <a:r>
              <a:rPr lang="en-US" sz="1400" b="1" u="sng" dirty="0">
                <a:solidFill>
                  <a:srgbClr val="000000"/>
                </a:solidFill>
              </a:rPr>
              <a:t>SSLJW Series (Free standing)</a:t>
            </a:r>
          </a:p>
          <a:p>
            <a:r>
              <a:rPr lang="en-US" sz="1400" dirty="0">
                <a:solidFill>
                  <a:srgbClr val="000000"/>
                </a:solidFill>
              </a:rPr>
              <a:t>The “SSJW” series are Wiegmann wireways and fittings that are rated </a:t>
            </a:r>
            <a:r>
              <a:rPr lang="en-US" sz="1400" dirty="0" err="1">
                <a:solidFill>
                  <a:srgbClr val="000000"/>
                </a:solidFill>
              </a:rPr>
              <a:t>Nema</a:t>
            </a:r>
            <a:r>
              <a:rPr lang="en-US" sz="1400" dirty="0">
                <a:solidFill>
                  <a:srgbClr val="000000"/>
                </a:solidFill>
              </a:rPr>
              <a:t> Type 12 and 4X (fittings are only type 12) where the door on the wireway is secured to the tub utilizing butt hinges and screw clamps.  A wireway has open ends before they are either connected to another straight section of wireway or various fittings that mount onto the holes provided in the wireway ends.  The SSJW series of wireway have full connecting rings seam welded onto the ends and are a feed through design of wireway.  The various fittings are used to address the open ends on a run of a straight section of wireway.  The SSJW series of fittings do not have doors.</a:t>
            </a:r>
          </a:p>
          <a:p>
            <a:endParaRPr lang="en-US" sz="1400" dirty="0">
              <a:solidFill>
                <a:srgbClr val="000000"/>
              </a:solidFill>
            </a:endParaRPr>
          </a:p>
          <a:p>
            <a:r>
              <a:rPr lang="en-US" sz="1400" u="sng" dirty="0">
                <a:solidFill>
                  <a:srgbClr val="000000"/>
                </a:solidFill>
              </a:rPr>
              <a:t>Applications</a:t>
            </a:r>
          </a:p>
          <a:p>
            <a:r>
              <a:rPr lang="en-US" sz="1400" dirty="0"/>
              <a:t>Designed to protect electrical wiring in corrosive environments.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4”x4”x12” up to 6”x6”x120”.</a:t>
            </a:r>
          </a:p>
          <a:p>
            <a:pPr marL="285750" indent="-285750">
              <a:buFont typeface="Arial" panose="020B0604020202020204" pitchFamily="34" charset="0"/>
              <a:buChar char="•"/>
            </a:pPr>
            <a:r>
              <a:rPr lang="en-US" sz="1400" dirty="0"/>
              <a:t>Manufactured from 304 stainless steel.</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Fittings types are Telescopes, 90 Degree Elbows, 45 Degree Elbows, Tee Tops, End Plates, Box Adapters, Reducers, Bracket Hangers, 6” Straight Nipples and Flexible Fittings.</a:t>
            </a:r>
          </a:p>
          <a:p>
            <a:endParaRPr lang="en-US" sz="1400" u="sng" dirty="0"/>
          </a:p>
          <a:p>
            <a:r>
              <a:rPr lang="en-US" sz="1400" u="sng" dirty="0"/>
              <a:t>Back Panel</a:t>
            </a:r>
          </a:p>
          <a:p>
            <a:r>
              <a:rPr lang="en-US" sz="1400" dirty="0"/>
              <a:t>N/A</a:t>
            </a:r>
            <a:endParaRPr lang="en-US" sz="1600" dirty="0"/>
          </a:p>
        </p:txBody>
      </p:sp>
      <p:pic>
        <p:nvPicPr>
          <p:cNvPr id="10" name="Picture 9">
            <a:extLst>
              <a:ext uri="{FF2B5EF4-FFF2-40B4-BE49-F238E27FC236}">
                <a16:creationId xmlns:a16="http://schemas.microsoft.com/office/drawing/2014/main" id="{0518E3C8-37A8-41D3-A846-8447F7E1742E}"/>
              </a:ext>
            </a:extLst>
          </p:cNvPr>
          <p:cNvPicPr/>
          <p:nvPr/>
        </p:nvPicPr>
        <p:blipFill>
          <a:blip r:embed="rId7" cstate="print"/>
          <a:srcRect/>
          <a:stretch>
            <a:fillRect/>
          </a:stretch>
        </p:blipFill>
        <p:spPr bwMode="auto">
          <a:xfrm>
            <a:off x="217715" y="1356632"/>
            <a:ext cx="2316480" cy="1360442"/>
          </a:xfrm>
          <a:prstGeom prst="rect">
            <a:avLst/>
          </a:prstGeom>
          <a:noFill/>
          <a:ln w="9525">
            <a:noFill/>
            <a:miter lim="800000"/>
            <a:headEnd/>
            <a:tailEnd/>
          </a:ln>
        </p:spPr>
      </p:pic>
    </p:spTree>
    <p:extLst>
      <p:ext uri="{BB962C8B-B14F-4D97-AF65-F5344CB8AC3E}">
        <p14:creationId xmlns:p14="http://schemas.microsoft.com/office/powerpoint/2010/main" val="2042761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E437F-7BFC-466E-BE2E-1F1EB4284F45}"/>
              </a:ext>
            </a:extLst>
          </p:cNvPr>
          <p:cNvPicPr>
            <a:picLocks noChangeAspect="1"/>
          </p:cNvPicPr>
          <p:nvPr/>
        </p:nvPicPr>
        <p:blipFill>
          <a:blip r:embed="rId2"/>
          <a:stretch>
            <a:fillRect/>
          </a:stretch>
        </p:blipFill>
        <p:spPr>
          <a:xfrm>
            <a:off x="1706621" y="1920767"/>
            <a:ext cx="5730758" cy="3802527"/>
          </a:xfrm>
          <a:prstGeom prst="rect">
            <a:avLst/>
          </a:prstGeom>
        </p:spPr>
      </p:pic>
    </p:spTree>
    <p:extLst>
      <p:ext uri="{BB962C8B-B14F-4D97-AF65-F5344CB8AC3E}">
        <p14:creationId xmlns:p14="http://schemas.microsoft.com/office/powerpoint/2010/main" val="230621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dirty="0">
                <a:solidFill>
                  <a:srgbClr val="000000"/>
                </a:solidFill>
                <a:latin typeface="Arial"/>
              </a:rPr>
              <a:t>SECTION C – NEMA 12 Enclosures</a:t>
            </a:r>
            <a:endParaRPr lang="en-US" sz="2800" kern="0" dirty="0">
              <a:solidFill>
                <a:srgbClr val="000000"/>
              </a:solidFill>
              <a:latin typeface="Arial"/>
            </a:endParaRPr>
          </a:p>
        </p:txBody>
      </p:sp>
      <p:sp>
        <p:nvSpPr>
          <p:cNvPr id="6" name="TextBox 5">
            <a:extLst>
              <a:ext uri="{FF2B5EF4-FFF2-40B4-BE49-F238E27FC236}">
                <a16:creationId xmlns:a16="http://schemas.microsoft.com/office/drawing/2014/main" id="{CA218496-3128-43EF-A29B-656846BF97D7}"/>
              </a:ext>
            </a:extLst>
          </p:cNvPr>
          <p:cNvSpPr txBox="1"/>
          <p:nvPr/>
        </p:nvSpPr>
        <p:spPr>
          <a:xfrm>
            <a:off x="2863516" y="1163053"/>
            <a:ext cx="5973037" cy="5139869"/>
          </a:xfrm>
          <a:prstGeom prst="rect">
            <a:avLst/>
          </a:prstGeom>
          <a:noFill/>
        </p:spPr>
        <p:txBody>
          <a:bodyPr wrap="square" rtlCol="0">
            <a:spAutoFit/>
          </a:bodyPr>
          <a:lstStyle/>
          <a:p>
            <a:r>
              <a:rPr lang="en-US" sz="1400" b="1" u="sng" dirty="0"/>
              <a:t>B Series</a:t>
            </a:r>
            <a:r>
              <a:rPr lang="en-US" sz="1400" b="1" dirty="0"/>
              <a:t> (Lift off cover wall mounts)</a:t>
            </a:r>
            <a:endParaRPr lang="en-US" sz="1400" b="1" u="sng" dirty="0"/>
          </a:p>
          <a:p>
            <a:r>
              <a:rPr lang="en-US" sz="1400" dirty="0"/>
              <a:t>The “B” series is a Wiegmann enclosure that is rated Nema Type 12 and 13 where the lid is secured to the tub utilizing screw clamps and does not have a hinged side.</a:t>
            </a:r>
          </a:p>
          <a:p>
            <a:endParaRPr lang="en-US" sz="1400" dirty="0"/>
          </a:p>
          <a:p>
            <a:r>
              <a:rPr lang="en-US" sz="1400" u="sng" dirty="0"/>
              <a:t>Application</a:t>
            </a:r>
          </a:p>
          <a:p>
            <a:r>
              <a:rPr lang="en-US" sz="1400" dirty="0"/>
              <a:t>Designed for use as junction boxes, terminal wiring boxes and instrument housings.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4”x4”x3” up to 16”x14”x6”.</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lid.</a:t>
            </a:r>
          </a:p>
          <a:p>
            <a:pPr marL="285750" indent="-285750">
              <a:buFont typeface="Arial" panose="020B0604020202020204" pitchFamily="34" charset="0"/>
              <a:buChar char="•"/>
            </a:pPr>
            <a:r>
              <a:rPr lang="en-US" sz="1400" dirty="0"/>
              <a:t>External mounting plates are provided.</a:t>
            </a:r>
          </a:p>
          <a:p>
            <a:pPr marL="285750" indent="-285750">
              <a:buFont typeface="Arial" panose="020B0604020202020204" pitchFamily="34" charset="0"/>
              <a:buChar char="•"/>
            </a:pPr>
            <a:r>
              <a:rPr lang="en-US" sz="1400" dirty="0"/>
              <a:t>Weld nuts are provided on sizes 6”x4”3” and larger for mounting optional sub panels.</a:t>
            </a:r>
          </a:p>
          <a:p>
            <a:pPr marL="285750" indent="-285750">
              <a:buFont typeface="Arial" panose="020B0604020202020204" pitchFamily="34" charset="0"/>
              <a:buChar char="•"/>
            </a:pPr>
            <a:r>
              <a:rPr lang="en-US" sz="1400" dirty="0"/>
              <a:t>A chain holds the cover to the tub when the lid is removed. </a:t>
            </a:r>
          </a:p>
          <a:p>
            <a:endParaRPr lang="en-US" sz="1400" dirty="0"/>
          </a:p>
          <a:p>
            <a:r>
              <a:rPr lang="en-US" sz="1400" u="sng" dirty="0"/>
              <a:t>Back Panel</a:t>
            </a:r>
          </a:p>
          <a:p>
            <a:r>
              <a:rPr lang="en-US" sz="1400" dirty="0"/>
              <a:t>“P” series back panel</a:t>
            </a:r>
          </a:p>
          <a:p>
            <a:endParaRPr lang="en-US" sz="1600" dirty="0"/>
          </a:p>
          <a:p>
            <a:pPr marL="285750" indent="-285750">
              <a:buFont typeface="Arial" panose="020B0604020202020204" pitchFamily="34" charset="0"/>
              <a:buChar char="•"/>
            </a:pPr>
            <a:endParaRPr lang="en-US" dirty="0"/>
          </a:p>
        </p:txBody>
      </p:sp>
      <p:pic>
        <p:nvPicPr>
          <p:cNvPr id="10" name="Picture 9" descr="C02-W-ENC-N12-B060604">
            <a:extLst>
              <a:ext uri="{FF2B5EF4-FFF2-40B4-BE49-F238E27FC236}">
                <a16:creationId xmlns:a16="http://schemas.microsoft.com/office/drawing/2014/main" id="{1DD05E3E-AB1D-4858-BD69-418156C9E57F}"/>
              </a:ext>
            </a:extLst>
          </p:cNvPr>
          <p:cNvPicPr/>
          <p:nvPr/>
        </p:nvPicPr>
        <p:blipFill>
          <a:blip r:embed="rId7" cstate="print"/>
          <a:srcRect/>
          <a:stretch>
            <a:fillRect/>
          </a:stretch>
        </p:blipFill>
        <p:spPr bwMode="auto">
          <a:xfrm>
            <a:off x="510239" y="1247273"/>
            <a:ext cx="1912119" cy="1921043"/>
          </a:xfrm>
          <a:prstGeom prst="rect">
            <a:avLst/>
          </a:prstGeom>
          <a:noFill/>
        </p:spPr>
      </p:pic>
    </p:spTree>
    <p:extLst>
      <p:ext uri="{BB962C8B-B14F-4D97-AF65-F5344CB8AC3E}">
        <p14:creationId xmlns:p14="http://schemas.microsoft.com/office/powerpoint/2010/main" val="269671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2654968" y="1042552"/>
            <a:ext cx="6352674" cy="5940088"/>
          </a:xfrm>
          <a:prstGeom prst="rect">
            <a:avLst/>
          </a:prstGeom>
          <a:noFill/>
        </p:spPr>
        <p:txBody>
          <a:bodyPr wrap="square" rtlCol="0">
            <a:spAutoFit/>
          </a:bodyPr>
          <a:lstStyle/>
          <a:p>
            <a:r>
              <a:rPr lang="en-US" sz="1400" b="1" u="sng" dirty="0">
                <a:solidFill>
                  <a:srgbClr val="000000"/>
                </a:solidFill>
              </a:rPr>
              <a:t>B-CH &amp; B-CH Large Series (Hinge cover wall mounts)</a:t>
            </a:r>
          </a:p>
          <a:p>
            <a:r>
              <a:rPr lang="en-US" sz="1400" dirty="0">
                <a:solidFill>
                  <a:srgbClr val="000000"/>
                </a:solidFill>
              </a:rPr>
              <a:t>The “B-CH” series is a Wiegmann enclosure that is rated Nema Type 12 and 13 where the door is secured to the tub utilizing a continuous hinge and screw clamps.  It is separated into 2 categories:  “B-CH” and “B-CH Large”</a:t>
            </a:r>
          </a:p>
          <a:p>
            <a:endParaRPr lang="en-US" sz="1400" dirty="0">
              <a:solidFill>
                <a:srgbClr val="000000"/>
              </a:solidFill>
            </a:endParaRPr>
          </a:p>
          <a:p>
            <a:r>
              <a:rPr lang="en-US" sz="1400" u="sng" dirty="0">
                <a:solidFill>
                  <a:srgbClr val="000000"/>
                </a:solidFill>
              </a:rPr>
              <a:t>Applications</a:t>
            </a:r>
          </a:p>
          <a:p>
            <a:r>
              <a:rPr lang="en-US" sz="1400" dirty="0"/>
              <a:t>Designed to house electrical controls, terminals, instruments and components.</a:t>
            </a:r>
          </a:p>
          <a:p>
            <a:endParaRPr lang="en-US" sz="1400" dirty="0"/>
          </a:p>
          <a:p>
            <a:r>
              <a:rPr lang="en-US" sz="1400" u="sng" dirty="0"/>
              <a:t>Specifications</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B-CH</a:t>
            </a:r>
          </a:p>
          <a:p>
            <a:pPr marL="742950" lvl="1" indent="-285750">
              <a:buFont typeface="Arial" panose="020B0604020202020204" pitchFamily="34" charset="0"/>
              <a:buChar char="•"/>
            </a:pPr>
            <a:r>
              <a:rPr lang="en-US" sz="1400" dirty="0"/>
              <a:t>Offered in sizes from 4”x4”x3” up to 16”x14”x10”.</a:t>
            </a:r>
          </a:p>
          <a:p>
            <a:pPr marL="742950" lvl="1" indent="-285750">
              <a:buFont typeface="Arial" panose="020B0604020202020204" pitchFamily="34" charset="0"/>
              <a:buChar char="•"/>
            </a:pPr>
            <a:r>
              <a:rPr lang="en-US" sz="1400" dirty="0"/>
              <a:t>External mounting plates are provided.</a:t>
            </a:r>
          </a:p>
          <a:p>
            <a:pPr marL="742950" lvl="1" indent="-285750">
              <a:buFont typeface="Arial" panose="020B0604020202020204" pitchFamily="34" charset="0"/>
              <a:buChar char="•"/>
            </a:pPr>
            <a:r>
              <a:rPr lang="en-US" sz="1400" dirty="0"/>
              <a:t>Weld nuts are provided on sizes 6”x4”3” and larger for mounting optional sub panels.</a:t>
            </a:r>
          </a:p>
          <a:p>
            <a:endParaRPr lang="en-US" sz="1400" dirty="0"/>
          </a:p>
          <a:p>
            <a:pPr marL="285750" indent="-285750">
              <a:buFont typeface="Arial" panose="020B0604020202020204" pitchFamily="34" charset="0"/>
              <a:buChar char="•"/>
            </a:pPr>
            <a:r>
              <a:rPr lang="en-US" sz="1400" dirty="0"/>
              <a:t>B-CH Large</a:t>
            </a:r>
          </a:p>
          <a:p>
            <a:pPr marL="742950" lvl="1" indent="-285750">
              <a:buFont typeface="Arial" panose="020B0604020202020204" pitchFamily="34" charset="0"/>
              <a:buChar char="•"/>
            </a:pPr>
            <a:r>
              <a:rPr lang="en-US" sz="1400" dirty="0"/>
              <a:t>Offered in sizes from 20”x16”x7” up to 48”x36”x11”.</a:t>
            </a:r>
          </a:p>
          <a:p>
            <a:pPr marL="742950" lvl="1" indent="-285750">
              <a:buFont typeface="Arial" panose="020B0604020202020204" pitchFamily="34" charset="0"/>
              <a:buChar char="•"/>
            </a:pPr>
            <a:r>
              <a:rPr lang="en-US" sz="1400" dirty="0"/>
              <a:t>External mounting feet are provided.</a:t>
            </a:r>
          </a:p>
          <a:p>
            <a:pPr marL="742950" lvl="1" indent="-285750">
              <a:buFont typeface="Arial" panose="020B0604020202020204" pitchFamily="34" charset="0"/>
              <a:buChar char="•"/>
            </a:pPr>
            <a:r>
              <a:rPr lang="en-US" sz="1400" dirty="0"/>
              <a:t>Collar studs are provided for mounting optional sub panels.</a:t>
            </a:r>
          </a:p>
          <a:p>
            <a:pPr marL="285750" indent="-285750">
              <a:buFont typeface="Arial" panose="020B0604020202020204" pitchFamily="34" charset="0"/>
              <a:buChar char="•"/>
            </a:pPr>
            <a:endParaRPr lang="en-US" sz="1400" u="sng" dirty="0"/>
          </a:p>
          <a:p>
            <a:r>
              <a:rPr lang="en-US" sz="1400" u="sng" dirty="0"/>
              <a:t>Back Panel</a:t>
            </a:r>
          </a:p>
          <a:p>
            <a:r>
              <a:rPr lang="en-US" sz="1400" dirty="0"/>
              <a:t>“P” series back panel for B-CH</a:t>
            </a:r>
          </a:p>
          <a:p>
            <a:r>
              <a:rPr lang="en-US" sz="1400" dirty="0"/>
              <a:t>“NP” series back panel for B-CH Large</a:t>
            </a:r>
          </a:p>
          <a:p>
            <a:endParaRPr lang="en-US" sz="1600" u="sng" dirty="0"/>
          </a:p>
        </p:txBody>
      </p:sp>
      <p:pic>
        <p:nvPicPr>
          <p:cNvPr id="7" name="Picture 6">
            <a:extLst>
              <a:ext uri="{FF2B5EF4-FFF2-40B4-BE49-F238E27FC236}">
                <a16:creationId xmlns:a16="http://schemas.microsoft.com/office/drawing/2014/main" id="{34230895-6A4E-4D42-B37C-747A1A56D41A}"/>
              </a:ext>
            </a:extLst>
          </p:cNvPr>
          <p:cNvPicPr>
            <a:picLocks noChangeAspect="1"/>
          </p:cNvPicPr>
          <p:nvPr/>
        </p:nvPicPr>
        <p:blipFill>
          <a:blip r:embed="rId7"/>
          <a:stretch>
            <a:fillRect/>
          </a:stretch>
        </p:blipFill>
        <p:spPr>
          <a:xfrm>
            <a:off x="384763" y="1010479"/>
            <a:ext cx="2005758" cy="2188654"/>
          </a:xfrm>
          <a:prstGeom prst="rect">
            <a:avLst/>
          </a:prstGeom>
        </p:spPr>
      </p:pic>
      <p:pic>
        <p:nvPicPr>
          <p:cNvPr id="8" name="Picture 7">
            <a:extLst>
              <a:ext uri="{FF2B5EF4-FFF2-40B4-BE49-F238E27FC236}">
                <a16:creationId xmlns:a16="http://schemas.microsoft.com/office/drawing/2014/main" id="{E314BD3F-E5D0-4534-A887-FC4DF2C51018}"/>
              </a:ext>
            </a:extLst>
          </p:cNvPr>
          <p:cNvPicPr>
            <a:picLocks noChangeAspect="1"/>
          </p:cNvPicPr>
          <p:nvPr/>
        </p:nvPicPr>
        <p:blipFill>
          <a:blip r:embed="rId8"/>
          <a:stretch>
            <a:fillRect/>
          </a:stretch>
        </p:blipFill>
        <p:spPr>
          <a:xfrm>
            <a:off x="310333" y="3834062"/>
            <a:ext cx="2154617" cy="2289059"/>
          </a:xfrm>
          <a:prstGeom prst="rect">
            <a:avLst/>
          </a:prstGeom>
        </p:spPr>
      </p:pic>
    </p:spTree>
    <p:extLst>
      <p:ext uri="{BB962C8B-B14F-4D97-AF65-F5344CB8AC3E}">
        <p14:creationId xmlns:p14="http://schemas.microsoft.com/office/powerpoint/2010/main" val="409770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431983"/>
          </a:xfrm>
          <a:prstGeom prst="rect">
            <a:avLst/>
          </a:prstGeom>
          <a:noFill/>
        </p:spPr>
        <p:txBody>
          <a:bodyPr wrap="square" rtlCol="0">
            <a:spAutoFit/>
          </a:bodyPr>
          <a:lstStyle/>
          <a:p>
            <a:r>
              <a:rPr lang="en-US" sz="1400" b="1" u="sng" dirty="0">
                <a:solidFill>
                  <a:srgbClr val="000000"/>
                </a:solidFill>
              </a:rPr>
              <a:t>B-CHQR Series</a:t>
            </a:r>
          </a:p>
          <a:p>
            <a:r>
              <a:rPr lang="en-US" sz="1400" dirty="0">
                <a:solidFill>
                  <a:srgbClr val="000000"/>
                </a:solidFill>
              </a:rPr>
              <a:t>The “B-CHQR” series is a Wiegmann enclosure that is rated Nema Type 12 and 13 where the door is secured to the tub utilizing a continuous hinge and quick release latches.</a:t>
            </a:r>
          </a:p>
          <a:p>
            <a:endParaRPr lang="en-US" sz="1400" dirty="0">
              <a:solidFill>
                <a:srgbClr val="000000"/>
              </a:solidFill>
            </a:endParaRPr>
          </a:p>
          <a:p>
            <a:r>
              <a:rPr lang="en-US" sz="1400" u="sng" dirty="0">
                <a:solidFill>
                  <a:srgbClr val="000000"/>
                </a:solidFill>
              </a:rPr>
              <a:t>Applications</a:t>
            </a:r>
          </a:p>
          <a:p>
            <a:r>
              <a:rPr lang="en-US" sz="1400" dirty="0"/>
              <a:t>Designed for use as electrical junction boxes, terminal wiring boxes and instrument housings.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6”x4”x3” up to 16”x14”x6”.</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External mounting plates are provided.</a:t>
            </a:r>
          </a:p>
          <a:p>
            <a:pPr marL="285750" indent="-285750">
              <a:buFont typeface="Arial" panose="020B0604020202020204" pitchFamily="34" charset="0"/>
              <a:buChar char="•"/>
            </a:pPr>
            <a:r>
              <a:rPr lang="en-US" sz="1400" dirty="0"/>
              <a:t>Weld nuts are provided for mounting optional sub panels.</a:t>
            </a:r>
          </a:p>
          <a:p>
            <a:endParaRPr lang="en-US" sz="1400" u="sng" dirty="0"/>
          </a:p>
          <a:p>
            <a:r>
              <a:rPr lang="en-US" sz="1400" u="sng" dirty="0"/>
              <a:t>Back Panel</a:t>
            </a:r>
          </a:p>
          <a:p>
            <a:r>
              <a:rPr lang="en-US" sz="1400" dirty="0"/>
              <a:t>“P” series back panel</a:t>
            </a:r>
          </a:p>
          <a:p>
            <a:endParaRPr lang="en-US" sz="1600" u="sng" dirty="0"/>
          </a:p>
        </p:txBody>
      </p:sp>
      <p:pic>
        <p:nvPicPr>
          <p:cNvPr id="7" name="Picture 6" descr="C08-W-ENC-N12-BO60604CHQR">
            <a:extLst>
              <a:ext uri="{FF2B5EF4-FFF2-40B4-BE49-F238E27FC236}">
                <a16:creationId xmlns:a16="http://schemas.microsoft.com/office/drawing/2014/main" id="{A39E0E3E-2BBB-4138-B21C-F44A5B9B6B05}"/>
              </a:ext>
            </a:extLst>
          </p:cNvPr>
          <p:cNvPicPr/>
          <p:nvPr/>
        </p:nvPicPr>
        <p:blipFill>
          <a:blip r:embed="rId7" cstate="print"/>
          <a:srcRect/>
          <a:stretch>
            <a:fillRect/>
          </a:stretch>
        </p:blipFill>
        <p:spPr bwMode="auto">
          <a:xfrm>
            <a:off x="553452" y="1483710"/>
            <a:ext cx="1900990" cy="1945290"/>
          </a:xfrm>
          <a:prstGeom prst="rect">
            <a:avLst/>
          </a:prstGeom>
          <a:noFill/>
        </p:spPr>
      </p:pic>
    </p:spTree>
    <p:extLst>
      <p:ext uri="{BB962C8B-B14F-4D97-AF65-F5344CB8AC3E}">
        <p14:creationId xmlns:p14="http://schemas.microsoft.com/office/powerpoint/2010/main" val="259166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647426"/>
          </a:xfrm>
          <a:prstGeom prst="rect">
            <a:avLst/>
          </a:prstGeom>
          <a:noFill/>
        </p:spPr>
        <p:txBody>
          <a:bodyPr wrap="square" rtlCol="0">
            <a:spAutoFit/>
          </a:bodyPr>
          <a:lstStyle/>
          <a:p>
            <a:r>
              <a:rPr lang="en-US" sz="1400" b="1" u="sng" dirty="0">
                <a:solidFill>
                  <a:srgbClr val="000000"/>
                </a:solidFill>
              </a:rPr>
              <a:t>B-SC Series</a:t>
            </a:r>
          </a:p>
          <a:p>
            <a:r>
              <a:rPr lang="en-US" sz="1400" dirty="0">
                <a:solidFill>
                  <a:srgbClr val="000000"/>
                </a:solidFill>
              </a:rPr>
              <a:t>The “B-SC” series is a Wiegmann enclosure that is rated Nema Type 12 and 13 where the lid is secured to the tub utilizing screws and there is no hinge side.</a:t>
            </a:r>
          </a:p>
          <a:p>
            <a:endParaRPr lang="en-US" sz="1400" dirty="0">
              <a:solidFill>
                <a:srgbClr val="000000"/>
              </a:solidFill>
            </a:endParaRPr>
          </a:p>
          <a:p>
            <a:r>
              <a:rPr lang="en-US" sz="1400" u="sng" dirty="0">
                <a:solidFill>
                  <a:srgbClr val="000000"/>
                </a:solidFill>
              </a:rPr>
              <a:t>Applications</a:t>
            </a:r>
          </a:p>
          <a:p>
            <a:r>
              <a:rPr lang="en-US" sz="1400" dirty="0"/>
              <a:t>Designed for use as instrument housings, electrical control enclosures, terminal wiring boxes and junction boxes.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4”x4”x3” up to 16”x14”x6”.</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lid.</a:t>
            </a:r>
          </a:p>
          <a:p>
            <a:pPr marL="285750" indent="-285750">
              <a:buFont typeface="Arial" panose="020B0604020202020204" pitchFamily="34" charset="0"/>
              <a:buChar char="•"/>
            </a:pPr>
            <a:r>
              <a:rPr lang="en-US" sz="1400" dirty="0"/>
              <a:t>External mounting plates are provided.</a:t>
            </a:r>
          </a:p>
          <a:p>
            <a:pPr marL="285750" indent="-285750">
              <a:buFont typeface="Arial" panose="020B0604020202020204" pitchFamily="34" charset="0"/>
              <a:buChar char="•"/>
            </a:pPr>
            <a:r>
              <a:rPr lang="en-US" sz="1400" dirty="0"/>
              <a:t>Weld nuts are provided for mounting optional sub panels on sizes 6”x4”x3” and larger.</a:t>
            </a:r>
          </a:p>
          <a:p>
            <a:pPr marL="285750" indent="-285750">
              <a:buFont typeface="Arial" panose="020B0604020202020204" pitchFamily="34" charset="0"/>
              <a:buChar char="•"/>
            </a:pPr>
            <a:endParaRPr lang="en-US" sz="1400" u="sng" dirty="0"/>
          </a:p>
          <a:p>
            <a:r>
              <a:rPr lang="en-US" sz="1400" u="sng" dirty="0"/>
              <a:t>Back Panel</a:t>
            </a:r>
          </a:p>
          <a:p>
            <a:r>
              <a:rPr lang="en-US" sz="1400" dirty="0"/>
              <a:t>“P” series back panel</a:t>
            </a:r>
          </a:p>
          <a:p>
            <a:endParaRPr lang="en-US" sz="1600" u="sng" dirty="0"/>
          </a:p>
        </p:txBody>
      </p:sp>
      <p:pic>
        <p:nvPicPr>
          <p:cNvPr id="6" name="Picture 5" descr="C10-W-ENC-N12-B060604SC">
            <a:extLst>
              <a:ext uri="{FF2B5EF4-FFF2-40B4-BE49-F238E27FC236}">
                <a16:creationId xmlns:a16="http://schemas.microsoft.com/office/drawing/2014/main" id="{056ABD84-E6BA-4B1A-B713-B4B5C72B550E}"/>
              </a:ext>
            </a:extLst>
          </p:cNvPr>
          <p:cNvPicPr/>
          <p:nvPr/>
        </p:nvPicPr>
        <p:blipFill>
          <a:blip r:embed="rId7" cstate="print"/>
          <a:srcRect/>
          <a:stretch>
            <a:fillRect/>
          </a:stretch>
        </p:blipFill>
        <p:spPr bwMode="auto">
          <a:xfrm>
            <a:off x="567490" y="1347536"/>
            <a:ext cx="1935079" cy="2337636"/>
          </a:xfrm>
          <a:prstGeom prst="rect">
            <a:avLst/>
          </a:prstGeom>
          <a:noFill/>
        </p:spPr>
      </p:pic>
    </p:spTree>
    <p:extLst>
      <p:ext uri="{BB962C8B-B14F-4D97-AF65-F5344CB8AC3E}">
        <p14:creationId xmlns:p14="http://schemas.microsoft.com/office/powerpoint/2010/main" val="351815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280D3-D7B6-41A2-AB7F-4D5686C1A4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471" imgH="470" progId="TCLayout.ActiveDocument.1">
                  <p:embed/>
                </p:oleObj>
              </mc:Choice>
              <mc:Fallback>
                <p:oleObj name="think-cell Slide" r:id="rId5" imgW="471" imgH="470" progId="TCLayout.ActiveDocument.1">
                  <p:embed/>
                  <p:pic>
                    <p:nvPicPr>
                      <p:cNvPr id="4" name="Object 3" hidden="1">
                        <a:extLst>
                          <a:ext uri="{FF2B5EF4-FFF2-40B4-BE49-F238E27FC236}">
                            <a16:creationId xmlns:a16="http://schemas.microsoft.com/office/drawing/2014/main" id="{488280D3-D7B6-41A2-AB7F-4D5686C1A40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96695-4B07-4B76-8AA5-6D784BE87D6C}"/>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2" name="Title 1">
            <a:extLst>
              <a:ext uri="{FF2B5EF4-FFF2-40B4-BE49-F238E27FC236}">
                <a16:creationId xmlns:a16="http://schemas.microsoft.com/office/drawing/2014/main" id="{9ED0246F-B61D-453A-B935-AB1DDC7CA8DC}"/>
              </a:ext>
            </a:extLst>
          </p:cNvPr>
          <p:cNvSpPr txBox="1">
            <a:spLocks/>
          </p:cNvSpPr>
          <p:nvPr/>
        </p:nvSpPr>
        <p:spPr bwMode="gray">
          <a:xfrm>
            <a:off x="130984" y="108055"/>
            <a:ext cx="8143004" cy="600075"/>
          </a:xfrm>
          <a:prstGeom prst="rect">
            <a:avLst/>
          </a:prstGeom>
          <a:noFill/>
          <a:ln w="9525">
            <a:noFill/>
            <a:miter lim="800000"/>
            <a:headEnd/>
            <a:tailEnd/>
          </a:ln>
        </p:spPr>
        <p:txBody>
          <a:bodyPr vert="horz" wrap="square" lIns="0" tIns="45720" rIns="0" bIns="0" numCol="1" anchor="ctr" anchorCtr="0" compatLnSpc="1">
            <a:prstTxWarp prst="textNoShape">
              <a:avLst/>
            </a:prstTxWarp>
            <a:noAutofit/>
          </a:bodyPr>
          <a:lstStyle>
            <a:lvl1pPr algn="l" rtl="0" eaLnBrk="0" fontAlgn="base" hangingPunct="0">
              <a:lnSpc>
                <a:spcPct val="95000"/>
              </a:lnSpc>
              <a:spcBef>
                <a:spcPct val="0"/>
              </a:spcBef>
              <a:spcAft>
                <a:spcPct val="0"/>
              </a:spcAft>
              <a:defRPr sz="2400" b="1">
                <a:solidFill>
                  <a:srgbClr val="FFFFFF"/>
                </a:solidFill>
                <a:latin typeface="Century Gothic" panose="020B0502020202020204" pitchFamily="34" charset="0"/>
                <a:ea typeface="+mj-ea"/>
                <a:cs typeface="+mj-cs"/>
              </a:defRPr>
            </a:lvl1pPr>
            <a:lvl2pPr algn="l" rtl="0" eaLnBrk="0" fontAlgn="base" hangingPunct="0">
              <a:lnSpc>
                <a:spcPct val="95000"/>
              </a:lnSpc>
              <a:spcBef>
                <a:spcPct val="0"/>
              </a:spcBef>
              <a:spcAft>
                <a:spcPct val="0"/>
              </a:spcAft>
              <a:defRPr sz="2800" b="1">
                <a:solidFill>
                  <a:srgbClr val="FFFFFF"/>
                </a:solidFill>
                <a:latin typeface="Arial" charset="0"/>
              </a:defRPr>
            </a:lvl2pPr>
            <a:lvl3pPr algn="l" rtl="0" eaLnBrk="0" fontAlgn="base" hangingPunct="0">
              <a:lnSpc>
                <a:spcPct val="95000"/>
              </a:lnSpc>
              <a:spcBef>
                <a:spcPct val="0"/>
              </a:spcBef>
              <a:spcAft>
                <a:spcPct val="0"/>
              </a:spcAft>
              <a:defRPr sz="2800" b="1">
                <a:solidFill>
                  <a:srgbClr val="FFFFFF"/>
                </a:solidFill>
                <a:latin typeface="Arial" charset="0"/>
              </a:defRPr>
            </a:lvl3pPr>
            <a:lvl4pPr algn="l" rtl="0" eaLnBrk="0" fontAlgn="base" hangingPunct="0">
              <a:lnSpc>
                <a:spcPct val="95000"/>
              </a:lnSpc>
              <a:spcBef>
                <a:spcPct val="0"/>
              </a:spcBef>
              <a:spcAft>
                <a:spcPct val="0"/>
              </a:spcAft>
              <a:defRPr sz="2800" b="1">
                <a:solidFill>
                  <a:srgbClr val="FFFFFF"/>
                </a:solidFill>
                <a:latin typeface="Arial" charset="0"/>
              </a:defRPr>
            </a:lvl4pPr>
            <a:lvl5pPr algn="l" rtl="0" eaLnBrk="0" fontAlgn="base" hangingPunct="0">
              <a:lnSpc>
                <a:spcPct val="95000"/>
              </a:lnSpc>
              <a:spcBef>
                <a:spcPct val="0"/>
              </a:spcBef>
              <a:spcAft>
                <a:spcPct val="0"/>
              </a:spcAft>
              <a:defRPr sz="2800" b="1">
                <a:solidFill>
                  <a:srgbClr val="FFFFFF"/>
                </a:solidFill>
                <a:latin typeface="Arial" charset="0"/>
              </a:defRPr>
            </a:lvl5pPr>
            <a:lvl6pPr marL="457200" algn="l" rtl="0" eaLnBrk="0" fontAlgn="base" hangingPunct="0">
              <a:lnSpc>
                <a:spcPct val="95000"/>
              </a:lnSpc>
              <a:spcBef>
                <a:spcPct val="0"/>
              </a:spcBef>
              <a:spcAft>
                <a:spcPct val="0"/>
              </a:spcAft>
              <a:defRPr sz="2400" b="1">
                <a:solidFill>
                  <a:srgbClr val="FFFFFF"/>
                </a:solidFill>
                <a:latin typeface="Arial" charset="0"/>
              </a:defRPr>
            </a:lvl6pPr>
            <a:lvl7pPr marL="914400" algn="l" rtl="0" eaLnBrk="0" fontAlgn="base" hangingPunct="0">
              <a:lnSpc>
                <a:spcPct val="95000"/>
              </a:lnSpc>
              <a:spcBef>
                <a:spcPct val="0"/>
              </a:spcBef>
              <a:spcAft>
                <a:spcPct val="0"/>
              </a:spcAft>
              <a:defRPr sz="2400" b="1">
                <a:solidFill>
                  <a:srgbClr val="FFFFFF"/>
                </a:solidFill>
                <a:latin typeface="Arial" charset="0"/>
              </a:defRPr>
            </a:lvl7pPr>
            <a:lvl8pPr marL="1371600" algn="l" rtl="0" eaLnBrk="0" fontAlgn="base" hangingPunct="0">
              <a:lnSpc>
                <a:spcPct val="95000"/>
              </a:lnSpc>
              <a:spcBef>
                <a:spcPct val="0"/>
              </a:spcBef>
              <a:spcAft>
                <a:spcPct val="0"/>
              </a:spcAft>
              <a:defRPr sz="2400" b="1">
                <a:solidFill>
                  <a:srgbClr val="FFFFFF"/>
                </a:solidFill>
                <a:latin typeface="Arial" charset="0"/>
              </a:defRPr>
            </a:lvl8pPr>
            <a:lvl9pPr marL="1828800" algn="l" rtl="0" eaLnBrk="0" fontAlgn="base" hangingPunct="0">
              <a:lnSpc>
                <a:spcPct val="95000"/>
              </a:lnSpc>
              <a:spcBef>
                <a:spcPct val="0"/>
              </a:spcBef>
              <a:spcAft>
                <a:spcPct val="0"/>
              </a:spcAft>
              <a:defRPr sz="2400" b="1">
                <a:solidFill>
                  <a:srgbClr val="FFFFFF"/>
                </a:solidFill>
                <a:latin typeface="Arial" charset="0"/>
              </a:defRPr>
            </a:lvl9pPr>
          </a:lstStyle>
          <a:p>
            <a:pPr lvl="0" defTabSz="914400">
              <a:defRPr/>
            </a:pPr>
            <a:r>
              <a:rPr lang="en-US" sz="2800" kern="0" dirty="0">
                <a:solidFill>
                  <a:srgbClr val="000000"/>
                </a:solidFill>
                <a:latin typeface="Arial"/>
              </a:rPr>
              <a:t>SECTION C (cont’d)</a:t>
            </a:r>
          </a:p>
        </p:txBody>
      </p:sp>
      <p:sp>
        <p:nvSpPr>
          <p:cNvPr id="5" name="TextBox 4">
            <a:extLst>
              <a:ext uri="{FF2B5EF4-FFF2-40B4-BE49-F238E27FC236}">
                <a16:creationId xmlns:a16="http://schemas.microsoft.com/office/drawing/2014/main" id="{165E7FA7-6C2B-4A9C-BF1B-031816EBF2BC}"/>
              </a:ext>
            </a:extLst>
          </p:cNvPr>
          <p:cNvSpPr txBox="1"/>
          <p:nvPr/>
        </p:nvSpPr>
        <p:spPr>
          <a:xfrm>
            <a:off x="3103082" y="1194952"/>
            <a:ext cx="5840392" cy="4431983"/>
          </a:xfrm>
          <a:prstGeom prst="rect">
            <a:avLst/>
          </a:prstGeom>
          <a:noFill/>
        </p:spPr>
        <p:txBody>
          <a:bodyPr wrap="square" rtlCol="0">
            <a:spAutoFit/>
          </a:bodyPr>
          <a:lstStyle/>
          <a:p>
            <a:r>
              <a:rPr lang="en-US" sz="1400" b="1" u="sng" dirty="0">
                <a:solidFill>
                  <a:srgbClr val="000000"/>
                </a:solidFill>
              </a:rPr>
              <a:t>WA-GIE Series</a:t>
            </a:r>
          </a:p>
          <a:p>
            <a:r>
              <a:rPr lang="en-US" sz="1400" dirty="0">
                <a:solidFill>
                  <a:srgbClr val="000000"/>
                </a:solidFill>
              </a:rPr>
              <a:t>The “WA-GIE” series is a Wiegmann enclosure that is rated Nema Type 12 and 13 where the door is secured to the tub utilizing a continuous hinge and screws</a:t>
            </a:r>
          </a:p>
          <a:p>
            <a:endParaRPr lang="en-US" sz="1400" dirty="0">
              <a:solidFill>
                <a:srgbClr val="000000"/>
              </a:solidFill>
            </a:endParaRPr>
          </a:p>
          <a:p>
            <a:r>
              <a:rPr lang="en-US" sz="1400" u="sng" dirty="0">
                <a:solidFill>
                  <a:srgbClr val="000000"/>
                </a:solidFill>
              </a:rPr>
              <a:t>Applications</a:t>
            </a:r>
          </a:p>
          <a:p>
            <a:r>
              <a:rPr lang="en-US" sz="1400" dirty="0"/>
              <a:t>Designed for use as instrument housings, electrical control enclosures, terminal wiring boxes and junction boxes.</a:t>
            </a:r>
          </a:p>
          <a:p>
            <a:endParaRPr lang="en-US" sz="1400" dirty="0"/>
          </a:p>
          <a:p>
            <a:r>
              <a:rPr lang="en-US" sz="1400" u="sng" dirty="0"/>
              <a:t>Specifications</a:t>
            </a:r>
          </a:p>
          <a:p>
            <a:pPr marL="285750" indent="-285750">
              <a:buFont typeface="Arial" panose="020B0604020202020204" pitchFamily="34" charset="0"/>
              <a:buChar char="•"/>
            </a:pPr>
            <a:r>
              <a:rPr lang="en-US" sz="1400" dirty="0"/>
              <a:t>Offered in sizes from 6”x6”x4” up to 14”x12”x6”.</a:t>
            </a:r>
          </a:p>
          <a:p>
            <a:pPr marL="285750" indent="-285750">
              <a:buFont typeface="Arial" panose="020B0604020202020204" pitchFamily="34" charset="0"/>
              <a:buChar char="•"/>
            </a:pPr>
            <a:r>
              <a:rPr lang="en-US" sz="1400" dirty="0"/>
              <a:t>Manufactured from carbon steel that is coated with ANSI 61 powder coat paint.</a:t>
            </a:r>
          </a:p>
          <a:p>
            <a:pPr marL="285750" indent="-285750">
              <a:buFont typeface="Arial" panose="020B0604020202020204" pitchFamily="34" charset="0"/>
              <a:buChar char="•"/>
            </a:pPr>
            <a:r>
              <a:rPr lang="en-US" sz="1400" dirty="0"/>
              <a:t>Gasket applied to the door.</a:t>
            </a:r>
          </a:p>
          <a:p>
            <a:pPr marL="285750" indent="-285750">
              <a:buFont typeface="Arial" panose="020B0604020202020204" pitchFamily="34" charset="0"/>
              <a:buChar char="•"/>
            </a:pPr>
            <a:r>
              <a:rPr lang="en-US" sz="1400" dirty="0"/>
              <a:t>No mounting plates, feet or mounting holes provided.</a:t>
            </a:r>
          </a:p>
          <a:p>
            <a:pPr marL="285750" indent="-285750">
              <a:buFont typeface="Arial" panose="020B0604020202020204" pitchFamily="34" charset="0"/>
              <a:buChar char="•"/>
            </a:pPr>
            <a:r>
              <a:rPr lang="en-US" sz="1400" dirty="0"/>
              <a:t>Weld nuts are provided for mounting optional sub panels.</a:t>
            </a:r>
          </a:p>
          <a:p>
            <a:pPr marL="285750" indent="-285750">
              <a:buFont typeface="Arial" panose="020B0604020202020204" pitchFamily="34" charset="0"/>
              <a:buChar char="•"/>
            </a:pPr>
            <a:endParaRPr lang="en-US" sz="1400" u="sng" dirty="0"/>
          </a:p>
          <a:p>
            <a:r>
              <a:rPr lang="en-US" sz="1400" u="sng" dirty="0"/>
              <a:t>Back Panel</a:t>
            </a:r>
          </a:p>
          <a:p>
            <a:r>
              <a:rPr lang="en-US" sz="1400" dirty="0"/>
              <a:t>“N1P” series back panel</a:t>
            </a:r>
          </a:p>
          <a:p>
            <a:endParaRPr lang="en-US" sz="1600" u="sng" dirty="0"/>
          </a:p>
        </p:txBody>
      </p:sp>
      <p:pic>
        <p:nvPicPr>
          <p:cNvPr id="6" name="Picture 5" descr="C12-W-ENC-N12-WA060604GIE">
            <a:extLst>
              <a:ext uri="{FF2B5EF4-FFF2-40B4-BE49-F238E27FC236}">
                <a16:creationId xmlns:a16="http://schemas.microsoft.com/office/drawing/2014/main" id="{55FDC9E6-FC22-4DBD-B5D3-158D1F154B70}"/>
              </a:ext>
            </a:extLst>
          </p:cNvPr>
          <p:cNvPicPr/>
          <p:nvPr/>
        </p:nvPicPr>
        <p:blipFill>
          <a:blip r:embed="rId7" cstate="print"/>
          <a:srcRect/>
          <a:stretch>
            <a:fillRect/>
          </a:stretch>
        </p:blipFill>
        <p:spPr bwMode="auto">
          <a:xfrm>
            <a:off x="579688" y="1194952"/>
            <a:ext cx="2139449" cy="2398295"/>
          </a:xfrm>
          <a:prstGeom prst="rect">
            <a:avLst/>
          </a:prstGeom>
          <a:noFill/>
        </p:spPr>
      </p:pic>
    </p:spTree>
    <p:extLst>
      <p:ext uri="{BB962C8B-B14F-4D97-AF65-F5344CB8AC3E}">
        <p14:creationId xmlns:p14="http://schemas.microsoft.com/office/powerpoint/2010/main" val="2193234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K_7W6OWnckcQHkF4Qkwa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A6B1B9B46D514BAF351EEA845FFABB" ma:contentTypeVersion="12" ma:contentTypeDescription="Create a new document." ma:contentTypeScope="" ma:versionID="1126e0484768db2ca6a656615a08a997">
  <xsd:schema xmlns:xsd="http://www.w3.org/2001/XMLSchema" xmlns:xs="http://www.w3.org/2001/XMLSchema" xmlns:p="http://schemas.microsoft.com/office/2006/metadata/properties" xmlns:ns3="bad6bd82-0a91-41db-96fa-a70d59e8b33c" xmlns:ns4="936fb6bc-45a8-4521-8636-fbda3cf6c7cd" targetNamespace="http://schemas.microsoft.com/office/2006/metadata/properties" ma:root="true" ma:fieldsID="82c92f2cb883c2a83c9969f97f5f3d9a" ns3:_="" ns4:_="">
    <xsd:import namespace="bad6bd82-0a91-41db-96fa-a70d59e8b33c"/>
    <xsd:import namespace="936fb6bc-45a8-4521-8636-fbda3cf6c7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6bd82-0a91-41db-96fa-a70d59e8b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6fb6bc-45a8-4521-8636-fbda3cf6c7c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C229C7-423D-4C6F-8F3A-40610C554871}">
  <ds:schemaRefs>
    <ds:schemaRef ds:uri="http://schemas.microsoft.com/sharepoint/v3/contenttype/forms"/>
  </ds:schemaRefs>
</ds:datastoreItem>
</file>

<file path=customXml/itemProps2.xml><?xml version="1.0" encoding="utf-8"?>
<ds:datastoreItem xmlns:ds="http://schemas.openxmlformats.org/officeDocument/2006/customXml" ds:itemID="{E2102604-D470-4AFC-B5BB-5CDE118137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A3AC5E5-1E06-4F6F-97FE-FCE713BCA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d6bd82-0a91-41db-96fa-a70d59e8b33c"/>
    <ds:schemaRef ds:uri="936fb6bc-45a8-4521-8636-fbda3cf6c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16534</TotalTime>
  <Words>6761</Words>
  <Application>Microsoft Office PowerPoint</Application>
  <PresentationFormat>On-screen Show (4:3)</PresentationFormat>
  <Paragraphs>906</Paragraphs>
  <Slides>43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Arial</vt:lpstr>
      <vt:lpstr>Calibri</vt:lpstr>
      <vt:lpstr>Century Gothic</vt:lpstr>
      <vt:lpstr>Wingdings</vt:lpstr>
      <vt:lpstr>3_PresentationLoad</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III, Don</dc:creator>
  <cp:lastModifiedBy>Jones, Greg</cp:lastModifiedBy>
  <cp:revision>18</cp:revision>
  <dcterms:created xsi:type="dcterms:W3CDTF">2020-07-20T19:56:35Z</dcterms:created>
  <dcterms:modified xsi:type="dcterms:W3CDTF">2020-08-06T16:12:32Z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0x010100C5A6B1B9B46D514BAF351EEA845FFABB</vt:lpwstr>
  </property>
</Properties>
</file>